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  <p:sldMasterId id="2147484006" r:id="rId2"/>
  </p:sldMasterIdLst>
  <p:notesMasterIdLst>
    <p:notesMasterId r:id="rId10"/>
  </p:notesMasterIdLst>
  <p:handoutMasterIdLst>
    <p:handoutMasterId r:id="rId11"/>
  </p:handoutMasterIdLst>
  <p:sldIdLst>
    <p:sldId id="474" r:id="rId3"/>
    <p:sldId id="774" r:id="rId4"/>
    <p:sldId id="776" r:id="rId5"/>
    <p:sldId id="775" r:id="rId6"/>
    <p:sldId id="770" r:id="rId7"/>
    <p:sldId id="771" r:id="rId8"/>
    <p:sldId id="772" r:id="rId9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5">
          <p15:clr>
            <a:srgbClr val="A4A3A4"/>
          </p15:clr>
        </p15:guide>
        <p15:guide id="2" orient="horz" pos="4034">
          <p15:clr>
            <a:srgbClr val="A4A3A4"/>
          </p15:clr>
        </p15:guide>
        <p15:guide id="3" orient="horz" pos="84">
          <p15:clr>
            <a:srgbClr val="A4A3A4"/>
          </p15:clr>
        </p15:guide>
        <p15:guide id="4" orient="horz" pos="3825">
          <p15:clr>
            <a:srgbClr val="A4A3A4"/>
          </p15:clr>
        </p15:guide>
        <p15:guide id="5" orient="horz" pos="937">
          <p15:clr>
            <a:srgbClr val="A4A3A4"/>
          </p15:clr>
        </p15:guide>
        <p15:guide id="6" orient="horz" pos="3657">
          <p15:clr>
            <a:srgbClr val="A4A3A4"/>
          </p15:clr>
        </p15:guide>
        <p15:guide id="7" orient="horz" pos="776">
          <p15:clr>
            <a:srgbClr val="A4A3A4"/>
          </p15:clr>
        </p15:guide>
        <p15:guide id="8" orient="horz" pos="2708">
          <p15:clr>
            <a:srgbClr val="A4A3A4"/>
          </p15:clr>
        </p15:guide>
        <p15:guide id="9" pos="5580">
          <p15:clr>
            <a:srgbClr val="A4A3A4"/>
          </p15:clr>
        </p15:guide>
        <p15:guide id="10" pos="5486">
          <p15:clr>
            <a:srgbClr val="A4A3A4"/>
          </p15:clr>
        </p15:guide>
        <p15:guide id="11" pos="193">
          <p15:clr>
            <a:srgbClr val="A4A3A4"/>
          </p15:clr>
        </p15:guide>
        <p15:guide id="12" pos="767">
          <p15:clr>
            <a:srgbClr val="A4A3A4"/>
          </p15:clr>
        </p15:guide>
        <p15:guide id="13" pos="2880">
          <p15:clr>
            <a:srgbClr val="A4A3A4"/>
          </p15:clr>
        </p15:guide>
        <p15:guide id="14" pos="2343">
          <p15:clr>
            <a:srgbClr val="A4A3A4"/>
          </p15:clr>
        </p15:guide>
        <p15:guide id="15" pos="3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4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Wittig Galgano" initials="SW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C4D"/>
    <a:srgbClr val="89ADDB"/>
    <a:srgbClr val="D6D0CF"/>
    <a:srgbClr val="FAEF79"/>
    <a:srgbClr val="6A9531"/>
    <a:srgbClr val="1687BA"/>
    <a:srgbClr val="F9F9F9"/>
    <a:srgbClr val="EAEAEA"/>
    <a:srgbClr val="75C9EF"/>
    <a:srgbClr val="6D9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 autoAdjust="0"/>
    <p:restoredTop sz="84725" autoAdjust="0"/>
  </p:normalViewPr>
  <p:slideViewPr>
    <p:cSldViewPr snapToGrid="0" showGuides="1">
      <p:cViewPr>
        <p:scale>
          <a:sx n="75" d="100"/>
          <a:sy n="75" d="100"/>
        </p:scale>
        <p:origin x="-2664" y="-600"/>
      </p:cViewPr>
      <p:guideLst>
        <p:guide orient="horz" pos="655"/>
        <p:guide orient="horz" pos="4034"/>
        <p:guide orient="horz" pos="84"/>
        <p:guide orient="horz" pos="3825"/>
        <p:guide orient="horz" pos="937"/>
        <p:guide orient="horz" pos="3657"/>
        <p:guide orient="horz" pos="776"/>
        <p:guide orient="horz" pos="2708"/>
        <p:guide pos="5580"/>
        <p:guide pos="5486"/>
        <p:guide pos="193"/>
        <p:guide pos="767"/>
        <p:guide pos="2880"/>
        <p:guide pos="2343"/>
        <p:guide pos="351"/>
      </p:guideLst>
    </p:cSldViewPr>
  </p:slideViewPr>
  <p:outlineViewPr>
    <p:cViewPr>
      <p:scale>
        <a:sx n="33" d="100"/>
        <a:sy n="33" d="100"/>
      </p:scale>
      <p:origin x="0" y="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0"/>
    </p:cViewPr>
  </p:sorterViewPr>
  <p:notesViewPr>
    <p:cSldViewPr snapToGrid="0" showGuides="1">
      <p:cViewPr varScale="1">
        <p:scale>
          <a:sx n="78" d="100"/>
          <a:sy n="78" d="100"/>
        </p:scale>
        <p:origin x="-3228" y="-96"/>
      </p:cViewPr>
      <p:guideLst>
        <p:guide orient="horz" pos="2934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85A4A-E510-4D9C-9546-1A242143DF35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7C192C3-D2C8-4AC5-9394-177AF496F6DF}">
      <dgm:prSet custT="1"/>
      <dgm:spPr/>
      <dgm:t>
        <a:bodyPr/>
        <a:lstStyle/>
        <a:p>
          <a:pPr algn="ctr" rtl="0"/>
          <a:r>
            <a:rPr lang="en-US" sz="3200" dirty="0" smtClean="0"/>
            <a:t>CSAC’s Partnership</a:t>
          </a:r>
          <a:endParaRPr lang="en-US" sz="3200" dirty="0"/>
        </a:p>
      </dgm:t>
    </dgm:pt>
    <dgm:pt modelId="{08A293CD-513E-4EBF-9902-5EE707BDD6B3}" type="parTrans" cxnId="{BA52749E-0F09-4D32-B04D-5D8791A075EF}">
      <dgm:prSet/>
      <dgm:spPr/>
      <dgm:t>
        <a:bodyPr/>
        <a:lstStyle/>
        <a:p>
          <a:endParaRPr lang="en-US"/>
        </a:p>
      </dgm:t>
    </dgm:pt>
    <dgm:pt modelId="{1A0D415F-1BBB-48D5-AD25-80678EF57F9B}" type="sibTrans" cxnId="{BA52749E-0F09-4D32-B04D-5D8791A075EF}">
      <dgm:prSet/>
      <dgm:spPr/>
      <dgm:t>
        <a:bodyPr/>
        <a:lstStyle/>
        <a:p>
          <a:endParaRPr lang="en-US"/>
        </a:p>
      </dgm:t>
    </dgm:pt>
    <dgm:pt modelId="{9DFF1E66-45CA-4FE8-AC8C-9AC68A1771B4}">
      <dgm:prSet custT="1"/>
      <dgm:spPr/>
      <dgm:t>
        <a:bodyPr/>
        <a:lstStyle/>
        <a:p>
          <a:pPr algn="ctr" rtl="0"/>
          <a:r>
            <a:rPr lang="en-US" sz="3200" dirty="0" smtClean="0"/>
            <a:t>Results First Approach </a:t>
          </a:r>
          <a:endParaRPr lang="en-US" sz="3200" dirty="0"/>
        </a:p>
      </dgm:t>
    </dgm:pt>
    <dgm:pt modelId="{F269A614-A1DF-4F0D-9086-1DEAFF08065B}" type="parTrans" cxnId="{0D5DD4D9-5FDB-4632-8E50-F43464EF880D}">
      <dgm:prSet/>
      <dgm:spPr/>
      <dgm:t>
        <a:bodyPr/>
        <a:lstStyle/>
        <a:p>
          <a:endParaRPr lang="en-US"/>
        </a:p>
      </dgm:t>
    </dgm:pt>
    <dgm:pt modelId="{19B932FB-2558-438D-8CDC-E7654FB6C467}" type="sibTrans" cxnId="{0D5DD4D9-5FDB-4632-8E50-F43464EF880D}">
      <dgm:prSet/>
      <dgm:spPr/>
      <dgm:t>
        <a:bodyPr/>
        <a:lstStyle/>
        <a:p>
          <a:endParaRPr lang="en-US"/>
        </a:p>
      </dgm:t>
    </dgm:pt>
    <dgm:pt modelId="{6CDAD861-BFDC-430F-A3A0-016CF5E59BC1}">
      <dgm:prSet custT="1"/>
      <dgm:spPr/>
      <dgm:t>
        <a:bodyPr/>
        <a:lstStyle/>
        <a:p>
          <a:pPr algn="ctr" rtl="0"/>
          <a:r>
            <a:rPr lang="en-US" sz="3200" dirty="0" smtClean="0"/>
            <a:t>Kern County’s Experience </a:t>
          </a:r>
          <a:endParaRPr lang="en-US" sz="3200" dirty="0"/>
        </a:p>
      </dgm:t>
    </dgm:pt>
    <dgm:pt modelId="{F89C87CC-6EDA-42D6-9D19-B35BCA7D015C}" type="parTrans" cxnId="{B53D8ED2-0E1F-4D14-82AD-C6C7F076E2E1}">
      <dgm:prSet/>
      <dgm:spPr/>
      <dgm:t>
        <a:bodyPr/>
        <a:lstStyle/>
        <a:p>
          <a:endParaRPr lang="en-US"/>
        </a:p>
      </dgm:t>
    </dgm:pt>
    <dgm:pt modelId="{11C2295C-2E05-49F2-91B3-D0DBF19FC3EB}" type="sibTrans" cxnId="{B53D8ED2-0E1F-4D14-82AD-C6C7F076E2E1}">
      <dgm:prSet/>
      <dgm:spPr/>
      <dgm:t>
        <a:bodyPr/>
        <a:lstStyle/>
        <a:p>
          <a:endParaRPr lang="en-US"/>
        </a:p>
      </dgm:t>
    </dgm:pt>
    <dgm:pt modelId="{915DCBC3-D67A-4BA3-B766-A1C561FC3427}" type="pres">
      <dgm:prSet presAssocID="{E4F85A4A-E510-4D9C-9546-1A242143DF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93683-5701-413C-9844-6540F3B2B9B9}" type="pres">
      <dgm:prSet presAssocID="{57C192C3-D2C8-4AC5-9394-177AF496F6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FD9E5-5AD4-43C0-9FA1-0742D64AEE0B}" type="pres">
      <dgm:prSet presAssocID="{1A0D415F-1BBB-48D5-AD25-80678EF57F9B}" presName="spacer" presStyleCnt="0"/>
      <dgm:spPr/>
    </dgm:pt>
    <dgm:pt modelId="{4F51ABEF-187F-4DCD-9BF7-20DC3D6A11AC}" type="pres">
      <dgm:prSet presAssocID="{9DFF1E66-45CA-4FE8-AC8C-9AC68A1771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E6D96-3CCF-4F25-A76D-FFA04FBBF177}" type="pres">
      <dgm:prSet presAssocID="{19B932FB-2558-438D-8CDC-E7654FB6C467}" presName="spacer" presStyleCnt="0"/>
      <dgm:spPr/>
    </dgm:pt>
    <dgm:pt modelId="{B1D4631E-D4F5-4049-94B0-7D44B3B44E3F}" type="pres">
      <dgm:prSet presAssocID="{6CDAD861-BFDC-430F-A3A0-016CF5E59BC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5DD4D9-5FDB-4632-8E50-F43464EF880D}" srcId="{E4F85A4A-E510-4D9C-9546-1A242143DF35}" destId="{9DFF1E66-45CA-4FE8-AC8C-9AC68A1771B4}" srcOrd="1" destOrd="0" parTransId="{F269A614-A1DF-4F0D-9086-1DEAFF08065B}" sibTransId="{19B932FB-2558-438D-8CDC-E7654FB6C467}"/>
    <dgm:cxn modelId="{B53D8ED2-0E1F-4D14-82AD-C6C7F076E2E1}" srcId="{E4F85A4A-E510-4D9C-9546-1A242143DF35}" destId="{6CDAD861-BFDC-430F-A3A0-016CF5E59BC1}" srcOrd="2" destOrd="0" parTransId="{F89C87CC-6EDA-42D6-9D19-B35BCA7D015C}" sibTransId="{11C2295C-2E05-49F2-91B3-D0DBF19FC3EB}"/>
    <dgm:cxn modelId="{9EA0A968-EADC-4DBC-A2F9-668A4214EAC0}" type="presOf" srcId="{6CDAD861-BFDC-430F-A3A0-016CF5E59BC1}" destId="{B1D4631E-D4F5-4049-94B0-7D44B3B44E3F}" srcOrd="0" destOrd="0" presId="urn:microsoft.com/office/officeart/2005/8/layout/vList2"/>
    <dgm:cxn modelId="{19112C20-9BD4-4EDB-BE13-1113D57AC27F}" type="presOf" srcId="{57C192C3-D2C8-4AC5-9394-177AF496F6DF}" destId="{FD093683-5701-413C-9844-6540F3B2B9B9}" srcOrd="0" destOrd="0" presId="urn:microsoft.com/office/officeart/2005/8/layout/vList2"/>
    <dgm:cxn modelId="{BA52749E-0F09-4D32-B04D-5D8791A075EF}" srcId="{E4F85A4A-E510-4D9C-9546-1A242143DF35}" destId="{57C192C3-D2C8-4AC5-9394-177AF496F6DF}" srcOrd="0" destOrd="0" parTransId="{08A293CD-513E-4EBF-9902-5EE707BDD6B3}" sibTransId="{1A0D415F-1BBB-48D5-AD25-80678EF57F9B}"/>
    <dgm:cxn modelId="{1CF39639-BBFA-4064-898F-D0B30FF89B88}" type="presOf" srcId="{9DFF1E66-45CA-4FE8-AC8C-9AC68A1771B4}" destId="{4F51ABEF-187F-4DCD-9BF7-20DC3D6A11AC}" srcOrd="0" destOrd="0" presId="urn:microsoft.com/office/officeart/2005/8/layout/vList2"/>
    <dgm:cxn modelId="{9141AE8D-BCE0-450B-9161-D706EBC419F6}" type="presOf" srcId="{E4F85A4A-E510-4D9C-9546-1A242143DF35}" destId="{915DCBC3-D67A-4BA3-B766-A1C561FC3427}" srcOrd="0" destOrd="0" presId="urn:microsoft.com/office/officeart/2005/8/layout/vList2"/>
    <dgm:cxn modelId="{F017A063-CAD3-43FD-8826-4301DC925E29}" type="presParOf" srcId="{915DCBC3-D67A-4BA3-B766-A1C561FC3427}" destId="{FD093683-5701-413C-9844-6540F3B2B9B9}" srcOrd="0" destOrd="0" presId="urn:microsoft.com/office/officeart/2005/8/layout/vList2"/>
    <dgm:cxn modelId="{5ED38684-10E8-44D0-903D-9484B238295C}" type="presParOf" srcId="{915DCBC3-D67A-4BA3-B766-A1C561FC3427}" destId="{31FFD9E5-5AD4-43C0-9FA1-0742D64AEE0B}" srcOrd="1" destOrd="0" presId="urn:microsoft.com/office/officeart/2005/8/layout/vList2"/>
    <dgm:cxn modelId="{92755ACE-2BA5-4E51-B362-CCDA7A0425B6}" type="presParOf" srcId="{915DCBC3-D67A-4BA3-B766-A1C561FC3427}" destId="{4F51ABEF-187F-4DCD-9BF7-20DC3D6A11AC}" srcOrd="2" destOrd="0" presId="urn:microsoft.com/office/officeart/2005/8/layout/vList2"/>
    <dgm:cxn modelId="{1C3A68E2-54E3-41BC-AFF4-B5C1A75C8AC0}" type="presParOf" srcId="{915DCBC3-D67A-4BA3-B766-A1C561FC3427}" destId="{F86E6D96-3CCF-4F25-A76D-FFA04FBBF177}" srcOrd="3" destOrd="0" presId="urn:microsoft.com/office/officeart/2005/8/layout/vList2"/>
    <dgm:cxn modelId="{F84FDE00-86F2-44F4-8526-732575B8E271}" type="presParOf" srcId="{915DCBC3-D67A-4BA3-B766-A1C561FC3427}" destId="{B1D4631E-D4F5-4049-94B0-7D44B3B44E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2C82E9-5042-4A04-A56F-CF7D552AAF2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97E8378-E733-4E61-A6B1-6FD9C9D27B09}">
      <dgm:prSet/>
      <dgm:spPr/>
      <dgm:t>
        <a:bodyPr/>
        <a:lstStyle/>
        <a:p>
          <a:pPr rtl="0"/>
          <a:r>
            <a:rPr lang="en-US" dirty="0" smtClean="0"/>
            <a:t>Address</a:t>
          </a:r>
          <a:r>
            <a:rPr lang="en-US" baseline="0" dirty="0" smtClean="0"/>
            <a:t> realignment </a:t>
          </a:r>
          <a:endParaRPr lang="en-US" dirty="0"/>
        </a:p>
      </dgm:t>
    </dgm:pt>
    <dgm:pt modelId="{7E6A7708-DEB1-44DA-BDCA-E3A6A1D4EA2B}" type="parTrans" cxnId="{C8DC5E8F-87E1-4214-BFFB-E0681EC35174}">
      <dgm:prSet/>
      <dgm:spPr/>
      <dgm:t>
        <a:bodyPr/>
        <a:lstStyle/>
        <a:p>
          <a:endParaRPr lang="en-US"/>
        </a:p>
      </dgm:t>
    </dgm:pt>
    <dgm:pt modelId="{AF42B58B-C9FA-453D-93DF-5B2873B6D329}" type="sibTrans" cxnId="{C8DC5E8F-87E1-4214-BFFB-E0681EC35174}">
      <dgm:prSet/>
      <dgm:spPr/>
      <dgm:t>
        <a:bodyPr/>
        <a:lstStyle/>
        <a:p>
          <a:endParaRPr lang="en-US"/>
        </a:p>
      </dgm:t>
    </dgm:pt>
    <dgm:pt modelId="{F6EC74C6-8E5F-4F1D-84CB-0D2DB82FF4B8}">
      <dgm:prSet/>
      <dgm:spPr/>
      <dgm:t>
        <a:bodyPr/>
        <a:lstStyle/>
        <a:p>
          <a:pPr rtl="0"/>
          <a:r>
            <a:rPr lang="en-US" smtClean="0"/>
            <a:t>Provide technical Assistance </a:t>
          </a:r>
          <a:endParaRPr lang="en-US"/>
        </a:p>
      </dgm:t>
    </dgm:pt>
    <dgm:pt modelId="{20F6A117-55CF-4EC2-8DDC-50B351C69501}" type="parTrans" cxnId="{185887B3-1A53-456C-AACA-6167B5C5F1F0}">
      <dgm:prSet/>
      <dgm:spPr/>
      <dgm:t>
        <a:bodyPr/>
        <a:lstStyle/>
        <a:p>
          <a:endParaRPr lang="en-US"/>
        </a:p>
      </dgm:t>
    </dgm:pt>
    <dgm:pt modelId="{60A32E86-6A6D-447A-975C-1FFC3ACD8405}" type="sibTrans" cxnId="{185887B3-1A53-456C-AACA-6167B5C5F1F0}">
      <dgm:prSet/>
      <dgm:spPr/>
      <dgm:t>
        <a:bodyPr/>
        <a:lstStyle/>
        <a:p>
          <a:endParaRPr lang="en-US"/>
        </a:p>
      </dgm:t>
    </dgm:pt>
    <dgm:pt modelId="{D5DD80F8-1A25-46B5-8315-044FA946C11B}">
      <dgm:prSet/>
      <dgm:spPr/>
      <dgm:t>
        <a:bodyPr/>
        <a:lstStyle/>
        <a:p>
          <a:pPr rtl="0"/>
          <a:r>
            <a:rPr lang="en-US" smtClean="0"/>
            <a:t>Support county leaders to engage in evidenced-based policy making </a:t>
          </a:r>
          <a:endParaRPr lang="en-US" dirty="0"/>
        </a:p>
      </dgm:t>
    </dgm:pt>
    <dgm:pt modelId="{BAB0A666-5CFE-4CA8-8C96-2A7FA50167CB}" type="parTrans" cxnId="{B30D21B9-05F0-4B13-8449-BE06102F0EDD}">
      <dgm:prSet/>
      <dgm:spPr/>
      <dgm:t>
        <a:bodyPr/>
        <a:lstStyle/>
        <a:p>
          <a:endParaRPr lang="en-US"/>
        </a:p>
      </dgm:t>
    </dgm:pt>
    <dgm:pt modelId="{B46C2D14-FA36-4DF9-8818-DCF1FFE3E269}" type="sibTrans" cxnId="{B30D21B9-05F0-4B13-8449-BE06102F0EDD}">
      <dgm:prSet/>
      <dgm:spPr/>
      <dgm:t>
        <a:bodyPr/>
        <a:lstStyle/>
        <a:p>
          <a:endParaRPr lang="en-US"/>
        </a:p>
      </dgm:t>
    </dgm:pt>
    <dgm:pt modelId="{C612DFBE-0658-438A-B5BA-F31A0650ABD3}" type="pres">
      <dgm:prSet presAssocID="{C02C82E9-5042-4A04-A56F-CF7D552AAF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0811E2-0F3B-4535-BC29-93B57E25F907}" type="pres">
      <dgm:prSet presAssocID="{797E8378-E733-4E61-A6B1-6FD9C9D27B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C8EC4-14D1-4F7C-BE3D-1B14E027D74B}" type="pres">
      <dgm:prSet presAssocID="{AF42B58B-C9FA-453D-93DF-5B2873B6D329}" presName="spacer" presStyleCnt="0"/>
      <dgm:spPr/>
    </dgm:pt>
    <dgm:pt modelId="{A1C2DC05-28E0-43AC-BF70-50FA654A81F6}" type="pres">
      <dgm:prSet presAssocID="{F6EC74C6-8E5F-4F1D-84CB-0D2DB82FF4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9E92F-B322-45F1-8806-03B7485706D8}" type="pres">
      <dgm:prSet presAssocID="{60A32E86-6A6D-447A-975C-1FFC3ACD8405}" presName="spacer" presStyleCnt="0"/>
      <dgm:spPr/>
    </dgm:pt>
    <dgm:pt modelId="{D9CD4B79-FE37-4733-A192-2CE4D8A12844}" type="pres">
      <dgm:prSet presAssocID="{D5DD80F8-1A25-46B5-8315-044FA946C1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DB314B-F6D0-459A-A24F-0A99CE0D0548}" type="presOf" srcId="{797E8378-E733-4E61-A6B1-6FD9C9D27B09}" destId="{590811E2-0F3B-4535-BC29-93B57E25F907}" srcOrd="0" destOrd="0" presId="urn:microsoft.com/office/officeart/2005/8/layout/vList2"/>
    <dgm:cxn modelId="{B500BB13-4EC3-4C4C-943F-C52396C2F2C3}" type="presOf" srcId="{D5DD80F8-1A25-46B5-8315-044FA946C11B}" destId="{D9CD4B79-FE37-4733-A192-2CE4D8A12844}" srcOrd="0" destOrd="0" presId="urn:microsoft.com/office/officeart/2005/8/layout/vList2"/>
    <dgm:cxn modelId="{185887B3-1A53-456C-AACA-6167B5C5F1F0}" srcId="{C02C82E9-5042-4A04-A56F-CF7D552AAF26}" destId="{F6EC74C6-8E5F-4F1D-84CB-0D2DB82FF4B8}" srcOrd="1" destOrd="0" parTransId="{20F6A117-55CF-4EC2-8DDC-50B351C69501}" sibTransId="{60A32E86-6A6D-447A-975C-1FFC3ACD8405}"/>
    <dgm:cxn modelId="{C8DC5E8F-87E1-4214-BFFB-E0681EC35174}" srcId="{C02C82E9-5042-4A04-A56F-CF7D552AAF26}" destId="{797E8378-E733-4E61-A6B1-6FD9C9D27B09}" srcOrd="0" destOrd="0" parTransId="{7E6A7708-DEB1-44DA-BDCA-E3A6A1D4EA2B}" sibTransId="{AF42B58B-C9FA-453D-93DF-5B2873B6D329}"/>
    <dgm:cxn modelId="{B30D21B9-05F0-4B13-8449-BE06102F0EDD}" srcId="{C02C82E9-5042-4A04-A56F-CF7D552AAF26}" destId="{D5DD80F8-1A25-46B5-8315-044FA946C11B}" srcOrd="2" destOrd="0" parTransId="{BAB0A666-5CFE-4CA8-8C96-2A7FA50167CB}" sibTransId="{B46C2D14-FA36-4DF9-8818-DCF1FFE3E269}"/>
    <dgm:cxn modelId="{85BF54C9-CDC5-485E-A5C3-CCB730B64C30}" type="presOf" srcId="{C02C82E9-5042-4A04-A56F-CF7D552AAF26}" destId="{C612DFBE-0658-438A-B5BA-F31A0650ABD3}" srcOrd="0" destOrd="0" presId="urn:microsoft.com/office/officeart/2005/8/layout/vList2"/>
    <dgm:cxn modelId="{C43E5572-9F7D-4129-A539-69C9398D8A0C}" type="presOf" srcId="{F6EC74C6-8E5F-4F1D-84CB-0D2DB82FF4B8}" destId="{A1C2DC05-28E0-43AC-BF70-50FA654A81F6}" srcOrd="0" destOrd="0" presId="urn:microsoft.com/office/officeart/2005/8/layout/vList2"/>
    <dgm:cxn modelId="{F2B294B7-1EDE-4462-BD07-472B55FFC182}" type="presParOf" srcId="{C612DFBE-0658-438A-B5BA-F31A0650ABD3}" destId="{590811E2-0F3B-4535-BC29-93B57E25F907}" srcOrd="0" destOrd="0" presId="urn:microsoft.com/office/officeart/2005/8/layout/vList2"/>
    <dgm:cxn modelId="{FC2AA3DA-FE7C-4916-BA28-8676CB35B7ED}" type="presParOf" srcId="{C612DFBE-0658-438A-B5BA-F31A0650ABD3}" destId="{E41C8EC4-14D1-4F7C-BE3D-1B14E027D74B}" srcOrd="1" destOrd="0" presId="urn:microsoft.com/office/officeart/2005/8/layout/vList2"/>
    <dgm:cxn modelId="{ABDE5ADF-E8F1-403E-9B24-50DF1855E543}" type="presParOf" srcId="{C612DFBE-0658-438A-B5BA-F31A0650ABD3}" destId="{A1C2DC05-28E0-43AC-BF70-50FA654A81F6}" srcOrd="2" destOrd="0" presId="urn:microsoft.com/office/officeart/2005/8/layout/vList2"/>
    <dgm:cxn modelId="{373DDD70-428F-4B8F-A2CB-0099F05D6310}" type="presParOf" srcId="{C612DFBE-0658-438A-B5BA-F31A0650ABD3}" destId="{1B99E92F-B322-45F1-8806-03B7485706D8}" srcOrd="3" destOrd="0" presId="urn:microsoft.com/office/officeart/2005/8/layout/vList2"/>
    <dgm:cxn modelId="{39529B72-13E1-43FF-8813-A154FD41949C}" type="presParOf" srcId="{C612DFBE-0658-438A-B5BA-F31A0650ABD3}" destId="{D9CD4B79-FE37-4733-A192-2CE4D8A128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D5007C-496F-42FB-BA5A-AEA3E840AB9C}" type="doc">
      <dgm:prSet loTypeId="urn:microsoft.com/office/officeart/2011/layout/HexagonRadial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C1F34CF-171F-4A5E-A277-A35441C47027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b="1" dirty="0"/>
            <a:t>Adult Criminal Justice</a:t>
          </a:r>
        </a:p>
      </dgm:t>
    </dgm:pt>
    <dgm:pt modelId="{1534F206-4843-4911-90B9-E3960CBB1775}" type="parTrans" cxnId="{E3964BBC-685A-408A-A147-4DBCE4738F0A}">
      <dgm:prSet/>
      <dgm:spPr/>
      <dgm:t>
        <a:bodyPr/>
        <a:lstStyle/>
        <a:p>
          <a:endParaRPr lang="en-US" sz="1500"/>
        </a:p>
      </dgm:t>
    </dgm:pt>
    <dgm:pt modelId="{8A3138CA-ED0F-4976-B2AA-4B8B181BF5DF}" type="sibTrans" cxnId="{E3964BBC-685A-408A-A147-4DBCE4738F0A}">
      <dgm:prSet/>
      <dgm:spPr/>
      <dgm:t>
        <a:bodyPr/>
        <a:lstStyle/>
        <a:p>
          <a:endParaRPr lang="en-US" sz="1500"/>
        </a:p>
      </dgm:t>
    </dgm:pt>
    <dgm:pt modelId="{AC136A8F-2914-4270-B221-D6360489A6B5}">
      <dgm:prSet phldrT="[Text]" custT="1"/>
      <dgm:spPr>
        <a:ln>
          <a:noFill/>
        </a:ln>
      </dgm:spPr>
      <dgm:t>
        <a:bodyPr/>
        <a:lstStyle/>
        <a:p>
          <a:r>
            <a:rPr lang="en-US" sz="1500" b="1" dirty="0"/>
            <a:t>Juvenile Justice</a:t>
          </a:r>
        </a:p>
      </dgm:t>
    </dgm:pt>
    <dgm:pt modelId="{58C82EEB-BB2C-494D-8A42-7AC050A52188}" type="parTrans" cxnId="{412DDB2C-B285-4063-A069-4F29567762ED}">
      <dgm:prSet/>
      <dgm:spPr/>
      <dgm:t>
        <a:bodyPr/>
        <a:lstStyle/>
        <a:p>
          <a:endParaRPr lang="en-US" sz="1500"/>
        </a:p>
      </dgm:t>
    </dgm:pt>
    <dgm:pt modelId="{E96F93B6-9B25-4844-BF99-4C805C284F7A}" type="sibTrans" cxnId="{412DDB2C-B285-4063-A069-4F29567762ED}">
      <dgm:prSet/>
      <dgm:spPr/>
      <dgm:t>
        <a:bodyPr/>
        <a:lstStyle/>
        <a:p>
          <a:endParaRPr lang="en-US" sz="1500"/>
        </a:p>
      </dgm:t>
    </dgm:pt>
    <dgm:pt modelId="{DCE6374F-A91E-4846-8D67-EF3F293941DB}">
      <dgm:prSet phldrT="[Text]" custT="1"/>
      <dgm:spPr>
        <a:ln>
          <a:noFill/>
        </a:ln>
      </dgm:spPr>
      <dgm:t>
        <a:bodyPr/>
        <a:lstStyle/>
        <a:p>
          <a:r>
            <a:rPr lang="en-US" sz="1500" b="1" dirty="0"/>
            <a:t>Child Welfare</a:t>
          </a:r>
        </a:p>
      </dgm:t>
    </dgm:pt>
    <dgm:pt modelId="{670FD8B4-694F-4520-93EC-162A7AEF1052}" type="parTrans" cxnId="{95BD145C-3B8C-46E9-8C15-495518B53860}">
      <dgm:prSet/>
      <dgm:spPr/>
      <dgm:t>
        <a:bodyPr/>
        <a:lstStyle/>
        <a:p>
          <a:endParaRPr lang="en-US" sz="1500"/>
        </a:p>
      </dgm:t>
    </dgm:pt>
    <dgm:pt modelId="{0D4E3872-450C-4FF5-A84E-36FE40BBAF29}" type="sibTrans" cxnId="{95BD145C-3B8C-46E9-8C15-495518B53860}">
      <dgm:prSet/>
      <dgm:spPr/>
      <dgm:t>
        <a:bodyPr/>
        <a:lstStyle/>
        <a:p>
          <a:endParaRPr lang="en-US" sz="1500"/>
        </a:p>
      </dgm:t>
    </dgm:pt>
    <dgm:pt modelId="{8A429DCB-09CD-4E0D-86A0-56287C83D019}">
      <dgm:prSet phldrT="[Text]" custT="1"/>
      <dgm:spPr>
        <a:ln>
          <a:noFill/>
        </a:ln>
      </dgm:spPr>
      <dgm:t>
        <a:bodyPr/>
        <a:lstStyle/>
        <a:p>
          <a:r>
            <a:rPr lang="en-US" sz="1500" b="1" dirty="0"/>
            <a:t>Mental Health</a:t>
          </a:r>
        </a:p>
      </dgm:t>
    </dgm:pt>
    <dgm:pt modelId="{5A0B9F78-9959-40FF-8309-BA4063AE5D23}" type="parTrans" cxnId="{6AA0AA71-B90B-4302-A7A7-95BFF0FD6D43}">
      <dgm:prSet/>
      <dgm:spPr/>
      <dgm:t>
        <a:bodyPr/>
        <a:lstStyle/>
        <a:p>
          <a:endParaRPr lang="en-US" sz="1500"/>
        </a:p>
      </dgm:t>
    </dgm:pt>
    <dgm:pt modelId="{3B336AC5-1BDC-4503-B346-3F9E5D4BC0AF}" type="sibTrans" cxnId="{6AA0AA71-B90B-4302-A7A7-95BFF0FD6D43}">
      <dgm:prSet/>
      <dgm:spPr/>
      <dgm:t>
        <a:bodyPr/>
        <a:lstStyle/>
        <a:p>
          <a:endParaRPr lang="en-US" sz="1500"/>
        </a:p>
      </dgm:t>
    </dgm:pt>
    <dgm:pt modelId="{EEDCC671-7771-4E84-8AD8-DE0B784D444E}">
      <dgm:prSet phldrT="[Text]" custT="1"/>
      <dgm:spPr>
        <a:ln>
          <a:noFill/>
        </a:ln>
      </dgm:spPr>
      <dgm:t>
        <a:bodyPr/>
        <a:lstStyle/>
        <a:p>
          <a:r>
            <a:rPr lang="en-US" sz="1500" b="1" dirty="0"/>
            <a:t>Early Education</a:t>
          </a:r>
        </a:p>
      </dgm:t>
    </dgm:pt>
    <dgm:pt modelId="{397B0054-A9CD-42B8-A554-0343075C23DB}" type="parTrans" cxnId="{30D75B94-946D-4D21-A27D-47CBC64CD01F}">
      <dgm:prSet/>
      <dgm:spPr/>
      <dgm:t>
        <a:bodyPr/>
        <a:lstStyle/>
        <a:p>
          <a:endParaRPr lang="en-US" sz="1500"/>
        </a:p>
      </dgm:t>
    </dgm:pt>
    <dgm:pt modelId="{5ABEFB7E-B564-4409-902F-73DB82864173}" type="sibTrans" cxnId="{30D75B94-946D-4D21-A27D-47CBC64CD01F}">
      <dgm:prSet/>
      <dgm:spPr/>
      <dgm:t>
        <a:bodyPr/>
        <a:lstStyle/>
        <a:p>
          <a:endParaRPr lang="en-US" sz="1500"/>
        </a:p>
      </dgm:t>
    </dgm:pt>
    <dgm:pt modelId="{78449BD2-8274-4409-A94D-A3385474F935}">
      <dgm:prSet phldrT="[Text]" custT="1"/>
      <dgm:spPr>
        <a:ln>
          <a:noFill/>
        </a:ln>
      </dgm:spPr>
      <dgm:t>
        <a:bodyPr/>
        <a:lstStyle/>
        <a:p>
          <a:r>
            <a:rPr lang="en-US" sz="1500" b="1" dirty="0"/>
            <a:t>Substance Abuse</a:t>
          </a:r>
        </a:p>
      </dgm:t>
    </dgm:pt>
    <dgm:pt modelId="{AF10C748-31DD-4169-86E4-6711DBC6B68E}" type="parTrans" cxnId="{285B6340-22A5-44E3-8329-4F14343C8020}">
      <dgm:prSet/>
      <dgm:spPr/>
      <dgm:t>
        <a:bodyPr/>
        <a:lstStyle/>
        <a:p>
          <a:endParaRPr lang="en-US" sz="1500"/>
        </a:p>
      </dgm:t>
    </dgm:pt>
    <dgm:pt modelId="{ACFE6930-4C9E-4A84-A2E2-E51B76D6F649}" type="sibTrans" cxnId="{285B6340-22A5-44E3-8329-4F14343C8020}">
      <dgm:prSet/>
      <dgm:spPr/>
      <dgm:t>
        <a:bodyPr/>
        <a:lstStyle/>
        <a:p>
          <a:endParaRPr lang="en-US" sz="1500"/>
        </a:p>
      </dgm:t>
    </dgm:pt>
    <dgm:pt modelId="{F78F60CF-6CF0-4373-A2F0-A264A611CEEB}">
      <dgm:prSet phldrT="[Text]" custT="1"/>
      <dgm:spPr>
        <a:ln>
          <a:noFill/>
        </a:ln>
      </dgm:spPr>
      <dgm:t>
        <a:bodyPr/>
        <a:lstStyle/>
        <a:p>
          <a:r>
            <a:rPr lang="en-US" sz="1500" b="1" dirty="0"/>
            <a:t>General Prevention</a:t>
          </a:r>
        </a:p>
      </dgm:t>
    </dgm:pt>
    <dgm:pt modelId="{251A67EE-A318-4CF3-8DFB-0BC087472BE5}" type="parTrans" cxnId="{B2F40A9D-32CF-429D-85B3-93C339693815}">
      <dgm:prSet/>
      <dgm:spPr/>
      <dgm:t>
        <a:bodyPr/>
        <a:lstStyle/>
        <a:p>
          <a:endParaRPr lang="en-US" sz="1500"/>
        </a:p>
      </dgm:t>
    </dgm:pt>
    <dgm:pt modelId="{6C520E86-1D46-4833-99BF-7124646777FA}" type="sibTrans" cxnId="{B2F40A9D-32CF-429D-85B3-93C339693815}">
      <dgm:prSet/>
      <dgm:spPr/>
      <dgm:t>
        <a:bodyPr/>
        <a:lstStyle/>
        <a:p>
          <a:endParaRPr lang="en-US" sz="1500"/>
        </a:p>
      </dgm:t>
    </dgm:pt>
    <dgm:pt modelId="{3E1C3EA5-6103-44E8-AF93-241CBFE153E3}" type="pres">
      <dgm:prSet presAssocID="{51D5007C-496F-42FB-BA5A-AEA3E840AB9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26319A-BECF-4CEB-92D1-B1679384F274}" type="pres">
      <dgm:prSet presAssocID="{BC1F34CF-171F-4A5E-A277-A35441C47027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B8C435FF-11BA-4E27-93FF-C56FC10FF4BC}" type="pres">
      <dgm:prSet presAssocID="{AC136A8F-2914-4270-B221-D6360489A6B5}" presName="Accent1" presStyleCnt="0"/>
      <dgm:spPr/>
    </dgm:pt>
    <dgm:pt modelId="{90AF8EA8-11F3-4F3E-9D08-F2F9816E2444}" type="pres">
      <dgm:prSet presAssocID="{AC136A8F-2914-4270-B221-D6360489A6B5}" presName="Accent" presStyleLbl="bgShp" presStyleIdx="0" presStyleCnt="6"/>
      <dgm:spPr/>
    </dgm:pt>
    <dgm:pt modelId="{68A3A46E-6D35-4850-A884-62D169D85A41}" type="pres">
      <dgm:prSet presAssocID="{AC136A8F-2914-4270-B221-D6360489A6B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D1961-3C62-4D3A-8CA6-5EA7F33E534A}" type="pres">
      <dgm:prSet presAssocID="{DCE6374F-A91E-4846-8D67-EF3F293941DB}" presName="Accent2" presStyleCnt="0"/>
      <dgm:spPr/>
    </dgm:pt>
    <dgm:pt modelId="{F8C5B721-686A-48BB-8C68-1C3E914EA08E}" type="pres">
      <dgm:prSet presAssocID="{DCE6374F-A91E-4846-8D67-EF3F293941DB}" presName="Accent" presStyleLbl="bgShp" presStyleIdx="1" presStyleCnt="6"/>
      <dgm:spPr>
        <a:solidFill>
          <a:schemeClr val="tx1"/>
        </a:solidFill>
      </dgm:spPr>
    </dgm:pt>
    <dgm:pt modelId="{097F0743-1667-4FFB-806A-1104111CFE91}" type="pres">
      <dgm:prSet presAssocID="{DCE6374F-A91E-4846-8D67-EF3F293941D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24F26-57AA-4484-B4F5-61110AF006B1}" type="pres">
      <dgm:prSet presAssocID="{8A429DCB-09CD-4E0D-86A0-56287C83D019}" presName="Accent3" presStyleCnt="0"/>
      <dgm:spPr/>
    </dgm:pt>
    <dgm:pt modelId="{7A37F5AF-D158-44ED-9CDC-73273EA42C00}" type="pres">
      <dgm:prSet presAssocID="{8A429DCB-09CD-4E0D-86A0-56287C83D019}" presName="Accent" presStyleLbl="bgShp" presStyleIdx="2" presStyleCnt="6"/>
      <dgm:spPr>
        <a:solidFill>
          <a:schemeClr val="tx1"/>
        </a:solidFill>
        <a:ln>
          <a:noFill/>
        </a:ln>
      </dgm:spPr>
    </dgm:pt>
    <dgm:pt modelId="{03BB5D33-3AD8-4972-995E-007C35B3A507}" type="pres">
      <dgm:prSet presAssocID="{8A429DCB-09CD-4E0D-86A0-56287C83D01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C08A4-D0C1-4258-A69B-ACA10665DB9A}" type="pres">
      <dgm:prSet presAssocID="{EEDCC671-7771-4E84-8AD8-DE0B784D444E}" presName="Accent4" presStyleCnt="0"/>
      <dgm:spPr/>
    </dgm:pt>
    <dgm:pt modelId="{0BE70C0C-96AC-49E4-B5A7-4BD112F3CB7A}" type="pres">
      <dgm:prSet presAssocID="{EEDCC671-7771-4E84-8AD8-DE0B784D444E}" presName="Accent" presStyleLbl="bgShp" presStyleIdx="3" presStyleCnt="6"/>
      <dgm:spPr>
        <a:solidFill>
          <a:schemeClr val="tx1"/>
        </a:solidFill>
      </dgm:spPr>
    </dgm:pt>
    <dgm:pt modelId="{4AB0BC62-75ED-4160-B579-5B38479F22AC}" type="pres">
      <dgm:prSet presAssocID="{EEDCC671-7771-4E84-8AD8-DE0B784D444E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9AA2E-CCF7-405C-8405-795D92DE07A8}" type="pres">
      <dgm:prSet presAssocID="{78449BD2-8274-4409-A94D-A3385474F935}" presName="Accent5" presStyleCnt="0"/>
      <dgm:spPr/>
    </dgm:pt>
    <dgm:pt modelId="{9A17818A-6CBB-43B4-A792-40340A099D09}" type="pres">
      <dgm:prSet presAssocID="{78449BD2-8274-4409-A94D-A3385474F935}" presName="Accent" presStyleLbl="bgShp" presStyleIdx="4" presStyleCnt="6"/>
      <dgm:spPr>
        <a:solidFill>
          <a:schemeClr val="tx1"/>
        </a:solidFill>
        <a:ln>
          <a:noFill/>
        </a:ln>
      </dgm:spPr>
    </dgm:pt>
    <dgm:pt modelId="{1D44EFB9-62D2-4FAC-BC2F-A95A1D45A08A}" type="pres">
      <dgm:prSet presAssocID="{78449BD2-8274-4409-A94D-A3385474F93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3F9DA-AAFC-4B57-82C2-CCCDFC370B74}" type="pres">
      <dgm:prSet presAssocID="{F78F60CF-6CF0-4373-A2F0-A264A611CEEB}" presName="Accent6" presStyleCnt="0"/>
      <dgm:spPr/>
    </dgm:pt>
    <dgm:pt modelId="{8E298E13-97A5-4278-A448-0D8F7404D848}" type="pres">
      <dgm:prSet presAssocID="{F78F60CF-6CF0-4373-A2F0-A264A611CEEB}" presName="Accent" presStyleLbl="bgShp" presStyleIdx="5" presStyleCnt="6"/>
      <dgm:spPr>
        <a:solidFill>
          <a:schemeClr val="tx1"/>
        </a:solidFill>
      </dgm:spPr>
    </dgm:pt>
    <dgm:pt modelId="{F50DDD35-60AB-4174-9CC1-328A9410A765}" type="pres">
      <dgm:prSet presAssocID="{F78F60CF-6CF0-4373-A2F0-A264A611CEE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DC323E-BF49-48DB-BED4-81C0C8DC55AA}" type="presOf" srcId="{8A429DCB-09CD-4E0D-86A0-56287C83D019}" destId="{03BB5D33-3AD8-4972-995E-007C35B3A507}" srcOrd="0" destOrd="0" presId="urn:microsoft.com/office/officeart/2011/layout/HexagonRadial"/>
    <dgm:cxn modelId="{14ADEB57-9079-4F5D-8914-5901B1B88E04}" type="presOf" srcId="{F78F60CF-6CF0-4373-A2F0-A264A611CEEB}" destId="{F50DDD35-60AB-4174-9CC1-328A9410A765}" srcOrd="0" destOrd="0" presId="urn:microsoft.com/office/officeart/2011/layout/HexagonRadial"/>
    <dgm:cxn modelId="{45D92F54-BB74-415B-B582-96A4353D2628}" type="presOf" srcId="{EEDCC671-7771-4E84-8AD8-DE0B784D444E}" destId="{4AB0BC62-75ED-4160-B579-5B38479F22AC}" srcOrd="0" destOrd="0" presId="urn:microsoft.com/office/officeart/2011/layout/HexagonRadial"/>
    <dgm:cxn modelId="{285B6340-22A5-44E3-8329-4F14343C8020}" srcId="{BC1F34CF-171F-4A5E-A277-A35441C47027}" destId="{78449BD2-8274-4409-A94D-A3385474F935}" srcOrd="4" destOrd="0" parTransId="{AF10C748-31DD-4169-86E4-6711DBC6B68E}" sibTransId="{ACFE6930-4C9E-4A84-A2E2-E51B76D6F649}"/>
    <dgm:cxn modelId="{412DDB2C-B285-4063-A069-4F29567762ED}" srcId="{BC1F34CF-171F-4A5E-A277-A35441C47027}" destId="{AC136A8F-2914-4270-B221-D6360489A6B5}" srcOrd="0" destOrd="0" parTransId="{58C82EEB-BB2C-494D-8A42-7AC050A52188}" sibTransId="{E96F93B6-9B25-4844-BF99-4C805C284F7A}"/>
    <dgm:cxn modelId="{CC727BDB-4D67-4D71-9A1A-786CD0EF8E03}" type="presOf" srcId="{DCE6374F-A91E-4846-8D67-EF3F293941DB}" destId="{097F0743-1667-4FFB-806A-1104111CFE91}" srcOrd="0" destOrd="0" presId="urn:microsoft.com/office/officeart/2011/layout/HexagonRadial"/>
    <dgm:cxn modelId="{1EBD980D-C3C6-4329-B7DA-7A251FBE3402}" type="presOf" srcId="{51D5007C-496F-42FB-BA5A-AEA3E840AB9C}" destId="{3E1C3EA5-6103-44E8-AF93-241CBFE153E3}" srcOrd="0" destOrd="0" presId="urn:microsoft.com/office/officeart/2011/layout/HexagonRadial"/>
    <dgm:cxn modelId="{30D75B94-946D-4D21-A27D-47CBC64CD01F}" srcId="{BC1F34CF-171F-4A5E-A277-A35441C47027}" destId="{EEDCC671-7771-4E84-8AD8-DE0B784D444E}" srcOrd="3" destOrd="0" parTransId="{397B0054-A9CD-42B8-A554-0343075C23DB}" sibTransId="{5ABEFB7E-B564-4409-902F-73DB82864173}"/>
    <dgm:cxn modelId="{95BD145C-3B8C-46E9-8C15-495518B53860}" srcId="{BC1F34CF-171F-4A5E-A277-A35441C47027}" destId="{DCE6374F-A91E-4846-8D67-EF3F293941DB}" srcOrd="1" destOrd="0" parTransId="{670FD8B4-694F-4520-93EC-162A7AEF1052}" sibTransId="{0D4E3872-450C-4FF5-A84E-36FE40BBAF29}"/>
    <dgm:cxn modelId="{E3964BBC-685A-408A-A147-4DBCE4738F0A}" srcId="{51D5007C-496F-42FB-BA5A-AEA3E840AB9C}" destId="{BC1F34CF-171F-4A5E-A277-A35441C47027}" srcOrd="0" destOrd="0" parTransId="{1534F206-4843-4911-90B9-E3960CBB1775}" sibTransId="{8A3138CA-ED0F-4976-B2AA-4B8B181BF5DF}"/>
    <dgm:cxn modelId="{5A739891-D81E-4014-B699-09CFB2251A53}" type="presOf" srcId="{78449BD2-8274-4409-A94D-A3385474F935}" destId="{1D44EFB9-62D2-4FAC-BC2F-A95A1D45A08A}" srcOrd="0" destOrd="0" presId="urn:microsoft.com/office/officeart/2011/layout/HexagonRadial"/>
    <dgm:cxn modelId="{6AA0AA71-B90B-4302-A7A7-95BFF0FD6D43}" srcId="{BC1F34CF-171F-4A5E-A277-A35441C47027}" destId="{8A429DCB-09CD-4E0D-86A0-56287C83D019}" srcOrd="2" destOrd="0" parTransId="{5A0B9F78-9959-40FF-8309-BA4063AE5D23}" sibTransId="{3B336AC5-1BDC-4503-B346-3F9E5D4BC0AF}"/>
    <dgm:cxn modelId="{B2F40A9D-32CF-429D-85B3-93C339693815}" srcId="{BC1F34CF-171F-4A5E-A277-A35441C47027}" destId="{F78F60CF-6CF0-4373-A2F0-A264A611CEEB}" srcOrd="5" destOrd="0" parTransId="{251A67EE-A318-4CF3-8DFB-0BC087472BE5}" sibTransId="{6C520E86-1D46-4833-99BF-7124646777FA}"/>
    <dgm:cxn modelId="{31C67A02-6918-465F-8E06-97E4BB18EB19}" type="presOf" srcId="{BC1F34CF-171F-4A5E-A277-A35441C47027}" destId="{DE26319A-BECF-4CEB-92D1-B1679384F274}" srcOrd="0" destOrd="0" presId="urn:microsoft.com/office/officeart/2011/layout/HexagonRadial"/>
    <dgm:cxn modelId="{C8216379-FA0C-4F43-831B-4E3C7F7C183F}" type="presOf" srcId="{AC136A8F-2914-4270-B221-D6360489A6B5}" destId="{68A3A46E-6D35-4850-A884-62D169D85A41}" srcOrd="0" destOrd="0" presId="urn:microsoft.com/office/officeart/2011/layout/HexagonRadial"/>
    <dgm:cxn modelId="{428B9764-FBA7-4305-8E68-DDCADF63C260}" type="presParOf" srcId="{3E1C3EA5-6103-44E8-AF93-241CBFE153E3}" destId="{DE26319A-BECF-4CEB-92D1-B1679384F274}" srcOrd="0" destOrd="0" presId="urn:microsoft.com/office/officeart/2011/layout/HexagonRadial"/>
    <dgm:cxn modelId="{91243825-4F89-4F0E-BE64-DC7CE3B92F56}" type="presParOf" srcId="{3E1C3EA5-6103-44E8-AF93-241CBFE153E3}" destId="{B8C435FF-11BA-4E27-93FF-C56FC10FF4BC}" srcOrd="1" destOrd="0" presId="urn:microsoft.com/office/officeart/2011/layout/HexagonRadial"/>
    <dgm:cxn modelId="{A477F8C4-2585-4398-AF74-6CFEA15D3E82}" type="presParOf" srcId="{B8C435FF-11BA-4E27-93FF-C56FC10FF4BC}" destId="{90AF8EA8-11F3-4F3E-9D08-F2F9816E2444}" srcOrd="0" destOrd="0" presId="urn:microsoft.com/office/officeart/2011/layout/HexagonRadial"/>
    <dgm:cxn modelId="{61C49A35-26A8-4F85-8864-E8A0E2DA8DAF}" type="presParOf" srcId="{3E1C3EA5-6103-44E8-AF93-241CBFE153E3}" destId="{68A3A46E-6D35-4850-A884-62D169D85A41}" srcOrd="2" destOrd="0" presId="urn:microsoft.com/office/officeart/2011/layout/HexagonRadial"/>
    <dgm:cxn modelId="{C6210B96-E0DB-4ACC-A43D-57BB13EE8561}" type="presParOf" srcId="{3E1C3EA5-6103-44E8-AF93-241CBFE153E3}" destId="{E64D1961-3C62-4D3A-8CA6-5EA7F33E534A}" srcOrd="3" destOrd="0" presId="urn:microsoft.com/office/officeart/2011/layout/HexagonRadial"/>
    <dgm:cxn modelId="{066AB14E-DC99-43D8-AE15-0CCD1F896F29}" type="presParOf" srcId="{E64D1961-3C62-4D3A-8CA6-5EA7F33E534A}" destId="{F8C5B721-686A-48BB-8C68-1C3E914EA08E}" srcOrd="0" destOrd="0" presId="urn:microsoft.com/office/officeart/2011/layout/HexagonRadial"/>
    <dgm:cxn modelId="{82E056F8-1EE0-47E3-AD92-7E113647B225}" type="presParOf" srcId="{3E1C3EA5-6103-44E8-AF93-241CBFE153E3}" destId="{097F0743-1667-4FFB-806A-1104111CFE91}" srcOrd="4" destOrd="0" presId="urn:microsoft.com/office/officeart/2011/layout/HexagonRadial"/>
    <dgm:cxn modelId="{9EBFBAC0-9BB9-45D6-BD39-7AC42A00883A}" type="presParOf" srcId="{3E1C3EA5-6103-44E8-AF93-241CBFE153E3}" destId="{FDA24F26-57AA-4484-B4F5-61110AF006B1}" srcOrd="5" destOrd="0" presId="urn:microsoft.com/office/officeart/2011/layout/HexagonRadial"/>
    <dgm:cxn modelId="{64D1A5EC-801E-4986-83E8-15D7166449CC}" type="presParOf" srcId="{FDA24F26-57AA-4484-B4F5-61110AF006B1}" destId="{7A37F5AF-D158-44ED-9CDC-73273EA42C00}" srcOrd="0" destOrd="0" presId="urn:microsoft.com/office/officeart/2011/layout/HexagonRadial"/>
    <dgm:cxn modelId="{EB646668-7FFA-42BA-87CF-E1FE8EFF198C}" type="presParOf" srcId="{3E1C3EA5-6103-44E8-AF93-241CBFE153E3}" destId="{03BB5D33-3AD8-4972-995E-007C35B3A507}" srcOrd="6" destOrd="0" presId="urn:microsoft.com/office/officeart/2011/layout/HexagonRadial"/>
    <dgm:cxn modelId="{BC31CEFF-A602-479A-80F6-9F155B921E44}" type="presParOf" srcId="{3E1C3EA5-6103-44E8-AF93-241CBFE153E3}" destId="{3B6C08A4-D0C1-4258-A69B-ACA10665DB9A}" srcOrd="7" destOrd="0" presId="urn:microsoft.com/office/officeart/2011/layout/HexagonRadial"/>
    <dgm:cxn modelId="{68462F37-02B0-4E62-BCC7-22E5FA589933}" type="presParOf" srcId="{3B6C08A4-D0C1-4258-A69B-ACA10665DB9A}" destId="{0BE70C0C-96AC-49E4-B5A7-4BD112F3CB7A}" srcOrd="0" destOrd="0" presId="urn:microsoft.com/office/officeart/2011/layout/HexagonRadial"/>
    <dgm:cxn modelId="{1645965E-FB36-4807-8336-D25452E1B326}" type="presParOf" srcId="{3E1C3EA5-6103-44E8-AF93-241CBFE153E3}" destId="{4AB0BC62-75ED-4160-B579-5B38479F22AC}" srcOrd="8" destOrd="0" presId="urn:microsoft.com/office/officeart/2011/layout/HexagonRadial"/>
    <dgm:cxn modelId="{691BE372-ED93-4AFD-A12B-A41B0ADCB2E2}" type="presParOf" srcId="{3E1C3EA5-6103-44E8-AF93-241CBFE153E3}" destId="{47B9AA2E-CCF7-405C-8405-795D92DE07A8}" srcOrd="9" destOrd="0" presId="urn:microsoft.com/office/officeart/2011/layout/HexagonRadial"/>
    <dgm:cxn modelId="{22EEE5D5-D5FB-4A4E-ACBB-90A8871154E6}" type="presParOf" srcId="{47B9AA2E-CCF7-405C-8405-795D92DE07A8}" destId="{9A17818A-6CBB-43B4-A792-40340A099D09}" srcOrd="0" destOrd="0" presId="urn:microsoft.com/office/officeart/2011/layout/HexagonRadial"/>
    <dgm:cxn modelId="{CA751F6A-3724-41ED-A831-6DED425EA661}" type="presParOf" srcId="{3E1C3EA5-6103-44E8-AF93-241CBFE153E3}" destId="{1D44EFB9-62D2-4FAC-BC2F-A95A1D45A08A}" srcOrd="10" destOrd="0" presId="urn:microsoft.com/office/officeart/2011/layout/HexagonRadial"/>
    <dgm:cxn modelId="{CBB7663E-099D-4806-996D-50C7A4FFF6A3}" type="presParOf" srcId="{3E1C3EA5-6103-44E8-AF93-241CBFE153E3}" destId="{FDD3F9DA-AAFC-4B57-82C2-CCCDFC370B74}" srcOrd="11" destOrd="0" presId="urn:microsoft.com/office/officeart/2011/layout/HexagonRadial"/>
    <dgm:cxn modelId="{F5F0965A-CEAA-4D98-8713-86575A1E5E48}" type="presParOf" srcId="{FDD3F9DA-AAFC-4B57-82C2-CCCDFC370B74}" destId="{8E298E13-97A5-4278-A448-0D8F7404D848}" srcOrd="0" destOrd="0" presId="urn:microsoft.com/office/officeart/2011/layout/HexagonRadial"/>
    <dgm:cxn modelId="{BABA50F0-7467-4F17-BCC6-C199540FC9D8}" type="presParOf" srcId="{3E1C3EA5-6103-44E8-AF93-241CBFE153E3}" destId="{F50DDD35-60AB-4174-9CC1-328A9410A76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93683-5701-413C-9844-6540F3B2B9B9}">
      <dsp:nvSpPr>
        <dsp:cNvPr id="0" name=""/>
        <dsp:cNvSpPr/>
      </dsp:nvSpPr>
      <dsp:spPr>
        <a:xfrm>
          <a:off x="0" y="200150"/>
          <a:ext cx="8118475" cy="1216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CSAC’s Partnership</a:t>
          </a:r>
          <a:endParaRPr lang="en-US" sz="3200" kern="1200" dirty="0"/>
        </a:p>
      </dsp:txBody>
      <dsp:txXfrm>
        <a:off x="59399" y="259549"/>
        <a:ext cx="7999677" cy="1098002"/>
      </dsp:txXfrm>
    </dsp:sp>
    <dsp:sp modelId="{4F51ABEF-187F-4DCD-9BF7-20DC3D6A11AC}">
      <dsp:nvSpPr>
        <dsp:cNvPr id="0" name=""/>
        <dsp:cNvSpPr/>
      </dsp:nvSpPr>
      <dsp:spPr>
        <a:xfrm>
          <a:off x="0" y="1604150"/>
          <a:ext cx="8118475" cy="1216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Results First Approach </a:t>
          </a:r>
          <a:endParaRPr lang="en-US" sz="3200" kern="1200" dirty="0"/>
        </a:p>
      </dsp:txBody>
      <dsp:txXfrm>
        <a:off x="59399" y="1663549"/>
        <a:ext cx="7999677" cy="1098002"/>
      </dsp:txXfrm>
    </dsp:sp>
    <dsp:sp modelId="{B1D4631E-D4F5-4049-94B0-7D44B3B44E3F}">
      <dsp:nvSpPr>
        <dsp:cNvPr id="0" name=""/>
        <dsp:cNvSpPr/>
      </dsp:nvSpPr>
      <dsp:spPr>
        <a:xfrm>
          <a:off x="0" y="3008150"/>
          <a:ext cx="8118475" cy="1216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Kern County’s Experience </a:t>
          </a:r>
          <a:endParaRPr lang="en-US" sz="3200" kern="1200" dirty="0"/>
        </a:p>
      </dsp:txBody>
      <dsp:txXfrm>
        <a:off x="59399" y="3067549"/>
        <a:ext cx="7999677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811E2-0F3B-4535-BC29-93B57E25F907}">
      <dsp:nvSpPr>
        <dsp:cNvPr id="0" name=""/>
        <dsp:cNvSpPr/>
      </dsp:nvSpPr>
      <dsp:spPr>
        <a:xfrm>
          <a:off x="0" y="416163"/>
          <a:ext cx="4318000" cy="7985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Address</a:t>
          </a:r>
          <a:r>
            <a:rPr lang="en-US" sz="2100" kern="1200" baseline="0" dirty="0" smtClean="0"/>
            <a:t> realignment </a:t>
          </a:r>
          <a:endParaRPr lang="en-US" sz="2100" kern="1200" dirty="0"/>
        </a:p>
      </dsp:txBody>
      <dsp:txXfrm>
        <a:off x="38981" y="455144"/>
        <a:ext cx="4240038" cy="720562"/>
      </dsp:txXfrm>
    </dsp:sp>
    <dsp:sp modelId="{A1C2DC05-28E0-43AC-BF70-50FA654A81F6}">
      <dsp:nvSpPr>
        <dsp:cNvPr id="0" name=""/>
        <dsp:cNvSpPr/>
      </dsp:nvSpPr>
      <dsp:spPr>
        <a:xfrm>
          <a:off x="0" y="1275168"/>
          <a:ext cx="4318000" cy="7985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Provide technical Assistance </a:t>
          </a:r>
          <a:endParaRPr lang="en-US" sz="2100" kern="1200"/>
        </a:p>
      </dsp:txBody>
      <dsp:txXfrm>
        <a:off x="38981" y="1314149"/>
        <a:ext cx="4240038" cy="720562"/>
      </dsp:txXfrm>
    </dsp:sp>
    <dsp:sp modelId="{D9CD4B79-FE37-4733-A192-2CE4D8A12844}">
      <dsp:nvSpPr>
        <dsp:cNvPr id="0" name=""/>
        <dsp:cNvSpPr/>
      </dsp:nvSpPr>
      <dsp:spPr>
        <a:xfrm>
          <a:off x="0" y="2134172"/>
          <a:ext cx="4318000" cy="7985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Support county leaders to engage in evidenced-based policy making </a:t>
          </a:r>
          <a:endParaRPr lang="en-US" sz="2100" kern="1200" dirty="0"/>
        </a:p>
      </dsp:txBody>
      <dsp:txXfrm>
        <a:off x="38981" y="2173153"/>
        <a:ext cx="4240038" cy="720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6319A-BECF-4CEB-92D1-B1679384F274}">
      <dsp:nvSpPr>
        <dsp:cNvPr id="0" name=""/>
        <dsp:cNvSpPr/>
      </dsp:nvSpPr>
      <dsp:spPr>
        <a:xfrm>
          <a:off x="3032648" y="1568807"/>
          <a:ext cx="1994022" cy="1724910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Adult Criminal Justice</a:t>
          </a:r>
        </a:p>
      </dsp:txBody>
      <dsp:txXfrm>
        <a:off x="3363085" y="1854649"/>
        <a:ext cx="1333148" cy="1153226"/>
      </dsp:txXfrm>
    </dsp:sp>
    <dsp:sp modelId="{F8C5B721-686A-48BB-8C68-1C3E914EA08E}">
      <dsp:nvSpPr>
        <dsp:cNvPr id="0" name=""/>
        <dsp:cNvSpPr/>
      </dsp:nvSpPr>
      <dsp:spPr>
        <a:xfrm>
          <a:off x="4281289" y="743554"/>
          <a:ext cx="752338" cy="648239"/>
        </a:xfrm>
        <a:prstGeom prst="hexagon">
          <a:avLst>
            <a:gd name="adj" fmla="val 28900"/>
            <a:gd name="vf" fmla="val 11547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3A46E-6D35-4850-A884-62D169D85A41}">
      <dsp:nvSpPr>
        <dsp:cNvPr id="0" name=""/>
        <dsp:cNvSpPr/>
      </dsp:nvSpPr>
      <dsp:spPr>
        <a:xfrm>
          <a:off x="3216326" y="0"/>
          <a:ext cx="1634087" cy="1413677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Juvenile Justice</a:t>
          </a:r>
        </a:p>
      </dsp:txBody>
      <dsp:txXfrm>
        <a:off x="3487129" y="234276"/>
        <a:ext cx="1092481" cy="945125"/>
      </dsp:txXfrm>
    </dsp:sp>
    <dsp:sp modelId="{7A37F5AF-D158-44ED-9CDC-73273EA42C00}">
      <dsp:nvSpPr>
        <dsp:cNvPr id="0" name=""/>
        <dsp:cNvSpPr/>
      </dsp:nvSpPr>
      <dsp:spPr>
        <a:xfrm>
          <a:off x="5159327" y="1955416"/>
          <a:ext cx="752338" cy="648239"/>
        </a:xfrm>
        <a:prstGeom prst="hexagon">
          <a:avLst>
            <a:gd name="adj" fmla="val 28900"/>
            <a:gd name="vf" fmla="val 11547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F0743-1667-4FFB-806A-1104111CFE91}">
      <dsp:nvSpPr>
        <dsp:cNvPr id="0" name=""/>
        <dsp:cNvSpPr/>
      </dsp:nvSpPr>
      <dsp:spPr>
        <a:xfrm>
          <a:off x="4714974" y="869506"/>
          <a:ext cx="1634087" cy="1413677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Child Welfare</a:t>
          </a:r>
        </a:p>
      </dsp:txBody>
      <dsp:txXfrm>
        <a:off x="4985777" y="1103782"/>
        <a:ext cx="1092481" cy="945125"/>
      </dsp:txXfrm>
    </dsp:sp>
    <dsp:sp modelId="{0BE70C0C-96AC-49E4-B5A7-4BD112F3CB7A}">
      <dsp:nvSpPr>
        <dsp:cNvPr id="0" name=""/>
        <dsp:cNvSpPr/>
      </dsp:nvSpPr>
      <dsp:spPr>
        <a:xfrm>
          <a:off x="4549385" y="3323381"/>
          <a:ext cx="752338" cy="648239"/>
        </a:xfrm>
        <a:prstGeom prst="hexagon">
          <a:avLst>
            <a:gd name="adj" fmla="val 28900"/>
            <a:gd name="vf" fmla="val 11547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BB5D33-3AD8-4972-995E-007C35B3A507}">
      <dsp:nvSpPr>
        <dsp:cNvPr id="0" name=""/>
        <dsp:cNvSpPr/>
      </dsp:nvSpPr>
      <dsp:spPr>
        <a:xfrm>
          <a:off x="4714974" y="2578854"/>
          <a:ext cx="1634087" cy="1413677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Mental Health</a:t>
          </a:r>
        </a:p>
      </dsp:txBody>
      <dsp:txXfrm>
        <a:off x="4985777" y="2813130"/>
        <a:ext cx="1092481" cy="945125"/>
      </dsp:txXfrm>
    </dsp:sp>
    <dsp:sp modelId="{9A17818A-6CBB-43B4-A792-40340A099D09}">
      <dsp:nvSpPr>
        <dsp:cNvPr id="0" name=""/>
        <dsp:cNvSpPr/>
      </dsp:nvSpPr>
      <dsp:spPr>
        <a:xfrm>
          <a:off x="3036359" y="3465381"/>
          <a:ext cx="752338" cy="648239"/>
        </a:xfrm>
        <a:prstGeom prst="hexagon">
          <a:avLst>
            <a:gd name="adj" fmla="val 28900"/>
            <a:gd name="vf" fmla="val 11547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0BC62-75ED-4160-B579-5B38479F22AC}">
      <dsp:nvSpPr>
        <dsp:cNvPr id="0" name=""/>
        <dsp:cNvSpPr/>
      </dsp:nvSpPr>
      <dsp:spPr>
        <a:xfrm>
          <a:off x="3216326" y="3449333"/>
          <a:ext cx="1634087" cy="1413677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Early Education</a:t>
          </a:r>
        </a:p>
      </dsp:txBody>
      <dsp:txXfrm>
        <a:off x="3487129" y="3683609"/>
        <a:ext cx="1092481" cy="945125"/>
      </dsp:txXfrm>
    </dsp:sp>
    <dsp:sp modelId="{8E298E13-97A5-4278-A448-0D8F7404D848}">
      <dsp:nvSpPr>
        <dsp:cNvPr id="0" name=""/>
        <dsp:cNvSpPr/>
      </dsp:nvSpPr>
      <dsp:spPr>
        <a:xfrm>
          <a:off x="2143942" y="2254005"/>
          <a:ext cx="752338" cy="648239"/>
        </a:xfrm>
        <a:prstGeom prst="hexagon">
          <a:avLst>
            <a:gd name="adj" fmla="val 28900"/>
            <a:gd name="vf" fmla="val 11547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4EFB9-62D2-4FAC-BC2F-A95A1D45A08A}">
      <dsp:nvSpPr>
        <dsp:cNvPr id="0" name=""/>
        <dsp:cNvSpPr/>
      </dsp:nvSpPr>
      <dsp:spPr>
        <a:xfrm>
          <a:off x="1710721" y="2579827"/>
          <a:ext cx="1634087" cy="1413677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Substance Abuse</a:t>
          </a:r>
        </a:p>
      </dsp:txBody>
      <dsp:txXfrm>
        <a:off x="1981524" y="2814103"/>
        <a:ext cx="1092481" cy="945125"/>
      </dsp:txXfrm>
    </dsp:sp>
    <dsp:sp modelId="{F50DDD35-60AB-4174-9CC1-328A9410A765}">
      <dsp:nvSpPr>
        <dsp:cNvPr id="0" name=""/>
        <dsp:cNvSpPr/>
      </dsp:nvSpPr>
      <dsp:spPr>
        <a:xfrm>
          <a:off x="1710721" y="867561"/>
          <a:ext cx="1634087" cy="1413677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General Prevention</a:t>
          </a:r>
        </a:p>
      </dsp:txBody>
      <dsp:txXfrm>
        <a:off x="1981524" y="1101837"/>
        <a:ext cx="1092481" cy="94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36770" y="9063302"/>
            <a:ext cx="4989505" cy="24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344" tIns="46672" rIns="93344" bIns="46672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Pew Charitable Trusts               </a:t>
            </a:r>
            <a:fld id="{8AD9D2BA-C1EF-4B10-BDA6-5B024848B5D5}" type="datetime4">
              <a:rPr lang="en-US" sz="100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May 11, 2016</a:t>
            </a:fld>
            <a:r>
              <a:rPr lang="en-US" sz="1000" dirty="0"/>
              <a:t>                       Results </a:t>
            </a:r>
            <a:r>
              <a:rPr lang="en-US" sz="1000" dirty="0" smtClean="0"/>
              <a:t>First 2016.</a:t>
            </a:r>
            <a:fld id="{D7539333-A084-45B9-939A-9365317C6DA5}" type="slidenum">
              <a:rPr lang="en-US" sz="1000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4120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6137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4" tIns="46672" rIns="93344" bIns="4667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44" tIns="46672" rIns="93344" bIns="4667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36771" y="9063302"/>
            <a:ext cx="4989505" cy="24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344" tIns="46672" rIns="93344" bIns="46672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/>
              <a:t>Pew Charitable Trusts               </a:t>
            </a:r>
            <a:fld id="{8AD9D2BA-C1EF-4B10-BDA6-5B024848B5D5}" type="datetime4">
              <a:rPr lang="en-US" sz="1000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May 11, 2016</a:t>
            </a:fld>
            <a:r>
              <a:rPr lang="en-US" sz="1000" dirty="0" smtClean="0"/>
              <a:t>                       Results First 2016.</a:t>
            </a:r>
            <a:fld id="{D7539333-A084-45B9-939A-9365317C6DA5}" type="slidenum">
              <a:rPr lang="en-US" sz="1000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32011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8500"/>
            <a:ext cx="4656137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9864" y="8845551"/>
            <a:ext cx="3044825" cy="465139"/>
          </a:xfrm>
          <a:prstGeom prst="rect">
            <a:avLst/>
          </a:prstGeom>
        </p:spPr>
        <p:txBody>
          <a:bodyPr lIns="91421" tIns="45711" rIns="91421" bIns="45711"/>
          <a:lstStyle/>
          <a:p>
            <a:fld id="{028D5645-B5C8-441E-A6EB-A13CB59318B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4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1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58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9931" y="8845045"/>
            <a:ext cx="3044719" cy="465614"/>
          </a:xfrm>
          <a:prstGeom prst="rect">
            <a:avLst/>
          </a:prstGeom>
          <a:ln/>
        </p:spPr>
        <p:txBody>
          <a:bodyPr lIns="93337" tIns="46668" rIns="93337" bIns="46668"/>
          <a:lstStyle/>
          <a:p>
            <a:fld id="{3F081A34-41E1-4937-A235-AF7C1FFAF6EE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0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367556" y="2273033"/>
            <a:ext cx="9852212" cy="1420438"/>
          </a:xfrm>
          <a:solidFill>
            <a:srgbClr val="178EC3"/>
          </a:solidFill>
          <a:ln w="57150">
            <a:solidFill>
              <a:schemeClr val="tx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algn="ctr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3600" b="1" kern="1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7" y="5777006"/>
            <a:ext cx="8118476" cy="62696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5791200" y="390749"/>
            <a:ext cx="2830514" cy="579115"/>
            <a:chOff x="1851828" y="667744"/>
            <a:chExt cx="5363189" cy="1099143"/>
          </a:xfrm>
          <a:effectLst>
            <a:outerShdw blurRad="25400" dist="25400" dir="2700000" algn="tl" rotWithShape="0">
              <a:prstClr val="black">
                <a:alpha val="50000"/>
              </a:prstClr>
            </a:outerShdw>
          </a:effectLst>
        </p:grpSpPr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1828" y="667744"/>
              <a:ext cx="2899529" cy="10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1" name="Group 50"/>
            <p:cNvGrpSpPr/>
            <p:nvPr/>
          </p:nvGrpSpPr>
          <p:grpSpPr>
            <a:xfrm>
              <a:off x="5320722" y="868824"/>
              <a:ext cx="1894295" cy="670204"/>
              <a:chOff x="3759200" y="3124200"/>
              <a:chExt cx="1628775" cy="576263"/>
            </a:xfrm>
          </p:grpSpPr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>
                <a:off x="3767138" y="3154363"/>
                <a:ext cx="279400" cy="227013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Freeform 53"/>
              <p:cNvSpPr>
                <a:spLocks noEditPoints="1"/>
              </p:cNvSpPr>
              <p:nvPr/>
            </p:nvSpPr>
            <p:spPr bwMode="auto">
              <a:xfrm>
                <a:off x="4068763" y="3214688"/>
                <a:ext cx="150813" cy="171450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4233863" y="3214688"/>
                <a:ext cx="147638" cy="171450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55"/>
              <p:cNvSpPr>
                <a:spLocks noEditPoints="1"/>
              </p:cNvSpPr>
              <p:nvPr/>
            </p:nvSpPr>
            <p:spPr bwMode="auto">
              <a:xfrm>
                <a:off x="4378325" y="3146425"/>
                <a:ext cx="236538" cy="234950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4630738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4762500" y="3181350"/>
                <a:ext cx="98425" cy="204788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4872038" y="3124200"/>
                <a:ext cx="192088" cy="257175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5059363" y="3219450"/>
                <a:ext cx="192088" cy="166688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5267325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3759200" y="3468688"/>
                <a:ext cx="166688" cy="227013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>
                <a:off x="3910013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4083050" y="3533775"/>
                <a:ext cx="180975" cy="166688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4279900" y="3529013"/>
                <a:ext cx="184150" cy="166688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Freeform 65"/>
              <p:cNvSpPr>
                <a:spLocks noEditPoints="1"/>
              </p:cNvSpPr>
              <p:nvPr/>
            </p:nvSpPr>
            <p:spPr bwMode="auto">
              <a:xfrm>
                <a:off x="4475163" y="3438525"/>
                <a:ext cx="177800" cy="261938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4672013" y="3529013"/>
                <a:ext cx="146050" cy="171450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4826000" y="3492500"/>
                <a:ext cx="95250" cy="20796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val 68"/>
              <p:cNvSpPr>
                <a:spLocks noChangeArrowheads="1"/>
              </p:cNvSpPr>
              <p:nvPr/>
            </p:nvSpPr>
            <p:spPr bwMode="auto">
              <a:xfrm>
                <a:off x="4954588" y="3460750"/>
                <a:ext cx="33338" cy="381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4932363" y="3529013"/>
                <a:ext cx="79375" cy="166688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5018088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5195888" y="3529013"/>
                <a:ext cx="184150" cy="166688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2" name="Rectangle 51"/>
            <p:cNvSpPr/>
            <p:nvPr userDrawn="1"/>
          </p:nvSpPr>
          <p:spPr>
            <a:xfrm>
              <a:off x="4987322" y="705831"/>
              <a:ext cx="27432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987171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238" y="2949381"/>
            <a:ext cx="8118475" cy="1349841"/>
          </a:xfrm>
        </p:spPr>
        <p:txBody>
          <a:bodyPr anchor="ctr" anchorCtr="0"/>
          <a:lstStyle>
            <a:lvl1pPr algn="ctr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lang="en-US" sz="3300" b="1" kern="1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7" y="5777007"/>
            <a:ext cx="8118476" cy="371382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fld id="{CC7F9A7F-7402-41F7-9CFC-63006C47EF9D}" type="datetime2">
              <a:rPr lang="en-US" smtClean="0"/>
              <a:t>Wednesday, May 11, 2016</a:t>
            </a:fld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851828" y="667744"/>
            <a:ext cx="5363189" cy="1099143"/>
            <a:chOff x="1851828" y="667744"/>
            <a:chExt cx="5363189" cy="1099143"/>
          </a:xfrm>
          <a:effectLst>
            <a:outerShdw blurRad="25400" dist="25400" dir="2700000" algn="tl" rotWithShape="0">
              <a:prstClr val="black">
                <a:alpha val="50000"/>
              </a:prstClr>
            </a:outerShdw>
          </a:effectLst>
        </p:grpSpPr>
        <p:pic>
          <p:nvPicPr>
            <p:cNvPr id="51" name="Picture 5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1828" y="667744"/>
              <a:ext cx="2899529" cy="10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2" name="Group 51"/>
            <p:cNvGrpSpPr/>
            <p:nvPr/>
          </p:nvGrpSpPr>
          <p:grpSpPr>
            <a:xfrm>
              <a:off x="5320722" y="868824"/>
              <a:ext cx="1894295" cy="670204"/>
              <a:chOff x="3759200" y="3124200"/>
              <a:chExt cx="1628775" cy="576263"/>
            </a:xfrm>
          </p:grpSpPr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3767138" y="3154363"/>
                <a:ext cx="279400" cy="227013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 54"/>
              <p:cNvSpPr>
                <a:spLocks noEditPoints="1"/>
              </p:cNvSpPr>
              <p:nvPr/>
            </p:nvSpPr>
            <p:spPr bwMode="auto">
              <a:xfrm>
                <a:off x="4068763" y="3214688"/>
                <a:ext cx="150813" cy="171450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4233863" y="3214688"/>
                <a:ext cx="147638" cy="171450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Freeform 56"/>
              <p:cNvSpPr>
                <a:spLocks noEditPoints="1"/>
              </p:cNvSpPr>
              <p:nvPr/>
            </p:nvSpPr>
            <p:spPr bwMode="auto">
              <a:xfrm>
                <a:off x="4378325" y="3146425"/>
                <a:ext cx="236538" cy="234950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4630738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4762500" y="3181350"/>
                <a:ext cx="98425" cy="204788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4872038" y="3124200"/>
                <a:ext cx="192088" cy="257175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5059363" y="3219450"/>
                <a:ext cx="192088" cy="166688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5267325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759200" y="3468688"/>
                <a:ext cx="166688" cy="227013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Freeform 63"/>
              <p:cNvSpPr>
                <a:spLocks noEditPoints="1"/>
              </p:cNvSpPr>
              <p:nvPr/>
            </p:nvSpPr>
            <p:spPr bwMode="auto">
              <a:xfrm>
                <a:off x="3910013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4083050" y="3533775"/>
                <a:ext cx="180975" cy="166688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4279900" y="3529013"/>
                <a:ext cx="184150" cy="166688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4475163" y="3438525"/>
                <a:ext cx="177800" cy="261938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4672013" y="3529013"/>
                <a:ext cx="146050" cy="171450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4826000" y="3492500"/>
                <a:ext cx="95250" cy="20796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4954588" y="3460750"/>
                <a:ext cx="33338" cy="381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4932363" y="3529013"/>
                <a:ext cx="79375" cy="166688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5018088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5195888" y="3529013"/>
                <a:ext cx="184150" cy="166688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3" name="Rectangle 52"/>
            <p:cNvSpPr/>
            <p:nvPr userDrawn="1"/>
          </p:nvSpPr>
          <p:spPr>
            <a:xfrm>
              <a:off x="4987322" y="705831"/>
              <a:ext cx="27432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20657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764" y="338327"/>
            <a:ext cx="5359118" cy="821889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buFont typeface="Arial" pitchFamily="34" charset="0"/>
              <a:buChar char="•"/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</a:lstStyle>
          <a:p>
            <a:pPr marL="230188" lvl="0" indent="-23018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500"/>
              </a:spcAft>
              <a:buClr>
                <a:srgbClr val="4CAFE6"/>
              </a:buClr>
              <a:buSzPct val="100000"/>
              <a:buFont typeface="Arial" panose="020B0604020202020204" pitchFamily="34" charset="0"/>
              <a:buChar char="●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604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4" y="338327"/>
            <a:ext cx="5350154" cy="821889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3237"/>
            <a:ext cx="4038600" cy="4403725"/>
          </a:xfrm>
        </p:spPr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500"/>
              </a:spcAft>
              <a:buClr>
                <a:srgbClr val="4CAFE6"/>
              </a:buClr>
              <a:buSzPct val="100000"/>
              <a:buFont typeface="Arial" panose="020B0604020202020204" pitchFamily="34" charset="0"/>
              <a:buChar char="●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3237"/>
            <a:ext cx="4038600" cy="4403725"/>
          </a:xfrm>
        </p:spPr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500"/>
              </a:spcAft>
              <a:buClr>
                <a:srgbClr val="4CAFE6"/>
              </a:buClr>
              <a:buSzPct val="100000"/>
              <a:buFont typeface="Arial" panose="020B0604020202020204" pitchFamily="34" charset="0"/>
              <a:buChar char="●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136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4" y="338327"/>
            <a:ext cx="5332224" cy="821889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373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2039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2298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30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512764" y="338327"/>
            <a:ext cx="8108950" cy="821889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dirty="0" err="1" smtClean="0"/>
              <a:t>Cgglick</a:t>
            </a:r>
            <a:r>
              <a:rPr lang="en-US" dirty="0" smtClean="0"/>
              <a:t> to edit Master </a:t>
            </a:r>
            <a:br>
              <a:rPr lang="en-US" dirty="0" smtClean="0"/>
            </a:br>
            <a:r>
              <a:rPr lang="en-US" dirty="0" err="1" smtClean="0"/>
              <a:t>tTTitle</a:t>
            </a:r>
            <a:r>
              <a:rPr lang="en-US" dirty="0" smtClean="0"/>
              <a:t> style</a:t>
            </a:r>
            <a:endParaRPr lang="en-US" dirty="0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467699"/>
            <a:ext cx="8118475" cy="427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7" name="Rectangle 10"/>
          <p:cNvSpPr>
            <a:spLocks noChangeArrowheads="1"/>
          </p:cNvSpPr>
          <p:nvPr userDrawn="1"/>
        </p:nvSpPr>
        <p:spPr bwMode="auto">
          <a:xfrm>
            <a:off x="0" y="6391835"/>
            <a:ext cx="9144000" cy="4661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Arial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5764306" y="404698"/>
            <a:ext cx="2857407" cy="563490"/>
            <a:chOff x="5764306" y="404698"/>
            <a:chExt cx="2857407" cy="563490"/>
          </a:xfrm>
        </p:grpSpPr>
        <p:sp>
          <p:nvSpPr>
            <p:cNvPr id="99" name="Rectangle 98"/>
            <p:cNvSpPr/>
            <p:nvPr userDrawn="1"/>
          </p:nvSpPr>
          <p:spPr>
            <a:xfrm>
              <a:off x="7451812" y="412843"/>
              <a:ext cx="14369" cy="5268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0" name="Picture 99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4306" y="404698"/>
              <a:ext cx="1559962" cy="56349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 userDrawn="1"/>
          </p:nvGrpSpPr>
          <p:grpSpPr>
            <a:xfrm>
              <a:off x="7627873" y="495117"/>
              <a:ext cx="993840" cy="357770"/>
              <a:chOff x="7627873" y="495117"/>
              <a:chExt cx="993840" cy="357770"/>
            </a:xfrm>
          </p:grpSpPr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7632717" y="513843"/>
                <a:ext cx="170483" cy="140940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Freeform 102"/>
              <p:cNvSpPr>
                <a:spLocks noEditPoints="1"/>
              </p:cNvSpPr>
              <p:nvPr/>
            </p:nvSpPr>
            <p:spPr bwMode="auto">
              <a:xfrm>
                <a:off x="7816761" y="551296"/>
                <a:ext cx="92022" cy="106444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Freeform 103"/>
              <p:cNvSpPr>
                <a:spLocks/>
              </p:cNvSpPr>
              <p:nvPr/>
            </p:nvSpPr>
            <p:spPr bwMode="auto">
              <a:xfrm>
                <a:off x="7917501" y="551296"/>
                <a:ext cx="90085" cy="106444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Freeform 104"/>
              <p:cNvSpPr>
                <a:spLocks noEditPoints="1"/>
              </p:cNvSpPr>
              <p:nvPr/>
            </p:nvSpPr>
            <p:spPr bwMode="auto">
              <a:xfrm>
                <a:off x="8005649" y="508915"/>
                <a:ext cx="144330" cy="145868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Freeform 105"/>
              <p:cNvSpPr>
                <a:spLocks/>
              </p:cNvSpPr>
              <p:nvPr/>
            </p:nvSpPr>
            <p:spPr bwMode="auto">
              <a:xfrm>
                <a:off x="8159665" y="551296"/>
                <a:ext cx="73618" cy="103487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7" name="Freeform 106"/>
              <p:cNvSpPr>
                <a:spLocks/>
              </p:cNvSpPr>
              <p:nvPr/>
            </p:nvSpPr>
            <p:spPr bwMode="auto">
              <a:xfrm>
                <a:off x="8240063" y="530598"/>
                <a:ext cx="60057" cy="127142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Freeform 107"/>
              <p:cNvSpPr>
                <a:spLocks/>
              </p:cNvSpPr>
              <p:nvPr/>
            </p:nvSpPr>
            <p:spPr bwMode="auto">
              <a:xfrm>
                <a:off x="8306901" y="495117"/>
                <a:ext cx="117208" cy="159666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Freeform 108"/>
              <p:cNvSpPr>
                <a:spLocks/>
              </p:cNvSpPr>
              <p:nvPr/>
            </p:nvSpPr>
            <p:spPr bwMode="auto">
              <a:xfrm>
                <a:off x="8421202" y="554252"/>
                <a:ext cx="117208" cy="103487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8548095" y="551296"/>
                <a:ext cx="73618" cy="103487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7627873" y="708991"/>
                <a:ext cx="101709" cy="140940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Freeform 111"/>
              <p:cNvSpPr>
                <a:spLocks noEditPoints="1"/>
              </p:cNvSpPr>
              <p:nvPr/>
            </p:nvSpPr>
            <p:spPr bwMode="auto">
              <a:xfrm>
                <a:off x="7719895" y="746443"/>
                <a:ext cx="101709" cy="106444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7825478" y="749400"/>
                <a:ext cx="110427" cy="103487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7945592" y="746443"/>
                <a:ext cx="112364" cy="103487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Freeform 114"/>
              <p:cNvSpPr>
                <a:spLocks noEditPoints="1"/>
              </p:cNvSpPr>
              <p:nvPr/>
            </p:nvSpPr>
            <p:spPr bwMode="auto">
              <a:xfrm>
                <a:off x="8064737" y="690264"/>
                <a:ext cx="108490" cy="162623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Freeform 115"/>
              <p:cNvSpPr>
                <a:spLocks noEditPoints="1"/>
              </p:cNvSpPr>
              <p:nvPr/>
            </p:nvSpPr>
            <p:spPr bwMode="auto">
              <a:xfrm>
                <a:off x="8184850" y="746443"/>
                <a:ext cx="89116" cy="106444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8278809" y="723774"/>
                <a:ext cx="58119" cy="12911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Oval 117"/>
              <p:cNvSpPr>
                <a:spLocks noChangeArrowheads="1"/>
              </p:cNvSpPr>
              <p:nvPr/>
            </p:nvSpPr>
            <p:spPr bwMode="auto">
              <a:xfrm>
                <a:off x="8357270" y="704063"/>
                <a:ext cx="20342" cy="23654"/>
              </a:xfrm>
              <a:prstGeom prst="ellipse">
                <a:avLst/>
              </a:pr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8343709" y="746443"/>
                <a:ext cx="48433" cy="103487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Freeform 119"/>
              <p:cNvSpPr>
                <a:spLocks noEditPoints="1"/>
              </p:cNvSpPr>
              <p:nvPr/>
            </p:nvSpPr>
            <p:spPr bwMode="auto">
              <a:xfrm>
                <a:off x="8396017" y="746443"/>
                <a:ext cx="101709" cy="106444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8504506" y="746443"/>
                <a:ext cx="112364" cy="103487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823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0" r:id="rId1"/>
    <p:sldLayoutId id="2147484015" r:id="rId2"/>
    <p:sldLayoutId id="2147484016" r:id="rId3"/>
    <p:sldLayoutId id="2147484017" r:id="rId4"/>
    <p:sldLayoutId id="2147484018" r:id="rId5"/>
    <p:sldLayoutId id="2147484019" r:id="rId6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2600" b="1" kern="1200" dirty="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rgbClr val="4CAFE6"/>
        </a:buClr>
        <a:buSzPct val="100000"/>
        <a:buFont typeface="Arial" panose="020B0604020202020204" pitchFamily="34" charset="0"/>
        <a:buChar char="●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746125" indent="-231775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030288" indent="-284163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260475" indent="-230188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541338" y="1879599"/>
            <a:ext cx="8386762" cy="130202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Safety Up, Costs Down:</a:t>
            </a:r>
            <a:br>
              <a:rPr lang="en-US" dirty="0" smtClean="0"/>
            </a:br>
            <a:r>
              <a:rPr lang="en-US" dirty="0" smtClean="0"/>
              <a:t>Putting Results First 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65100" y="3911600"/>
            <a:ext cx="8851900" cy="2616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1900" b="1" dirty="0" smtClean="0">
                <a:effectLst/>
              </a:rPr>
              <a:t>Ben Fulton</a:t>
            </a:r>
            <a:r>
              <a:rPr lang="en-US" dirty="0" smtClean="0">
                <a:effectLst/>
              </a:rPr>
              <a:t>,</a:t>
            </a:r>
            <a:r>
              <a:rPr lang="en-US" b="1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Associate, The Pew-MacArthur Results First Initiative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900" b="1" dirty="0" smtClean="0">
                <a:effectLst/>
              </a:rPr>
              <a:t>Amalia Mejia</a:t>
            </a:r>
            <a:r>
              <a:rPr lang="en-US" dirty="0" smtClean="0">
                <a:effectLst/>
              </a:rPr>
              <a:t>, </a:t>
            </a:r>
            <a:r>
              <a:rPr lang="en-US" i="1" dirty="0" smtClean="0">
                <a:effectLst/>
              </a:rPr>
              <a:t>Program Coordinator, California State Association of Counties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b="1" dirty="0" smtClean="0">
              <a:effectLst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1900" b="1" dirty="0" smtClean="0">
                <a:effectLst/>
              </a:rPr>
              <a:t>Lieutenant Ian Silva</a:t>
            </a:r>
            <a:r>
              <a:rPr lang="en-US" dirty="0" smtClean="0">
                <a:effectLst/>
              </a:rPr>
              <a:t>, </a:t>
            </a:r>
            <a:r>
              <a:rPr lang="en-US" i="1" dirty="0" smtClean="0">
                <a:effectLst/>
              </a:rPr>
              <a:t>Kern County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900" b="1" dirty="0" smtClean="0">
                <a:effectLst/>
              </a:rPr>
              <a:t>Cassaundra Friedberg</a:t>
            </a:r>
            <a:r>
              <a:rPr lang="en-US" sz="1900" dirty="0" smtClean="0">
                <a:effectLst/>
              </a:rPr>
              <a:t>, </a:t>
            </a:r>
            <a:r>
              <a:rPr lang="en-US" i="1" dirty="0" smtClean="0">
                <a:effectLst/>
              </a:rPr>
              <a:t>Supervising </a:t>
            </a:r>
            <a:r>
              <a:rPr lang="en-US" i="1" dirty="0">
                <a:effectLst/>
              </a:rPr>
              <a:t>Departmental </a:t>
            </a:r>
            <a:r>
              <a:rPr lang="en-US" i="1" dirty="0" smtClean="0">
                <a:effectLst/>
              </a:rPr>
              <a:t>Analyst, Kern County Probation</a:t>
            </a:r>
            <a:endParaRPr lang="en-US" i="1" dirty="0">
              <a:effectLst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>
                <a:effectLst/>
              </a:rPr>
              <a:t>May 11</a:t>
            </a:r>
            <a:r>
              <a:rPr lang="en-US" dirty="0" smtClean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139957054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Overview	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909832"/>
              </p:ext>
            </p:extLst>
          </p:nvPr>
        </p:nvGraphicFramePr>
        <p:xfrm>
          <a:off x="503238" y="1467698"/>
          <a:ext cx="8118475" cy="4425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8880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7400" y="1123147"/>
            <a:ext cx="7988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5195"/>
                </a:solidFill>
                <a:latin typeface="Arial"/>
                <a:ea typeface="+mj-ea"/>
                <a:cs typeface="+mj-cs"/>
              </a:rPr>
              <a:t>CSAC’s Partnership with The Pew-MacArthur Results First Initiative </a:t>
            </a:r>
            <a:endParaRPr lang="en-US" sz="2400" dirty="0"/>
          </a:p>
        </p:txBody>
      </p:sp>
      <p:pic>
        <p:nvPicPr>
          <p:cNvPr id="1027" name="Picture 3" descr="K:\Public Affairs\CSAC_logo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836" y="2425700"/>
            <a:ext cx="2614564" cy="2641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6397581"/>
              </p:ext>
            </p:extLst>
          </p:nvPr>
        </p:nvGraphicFramePr>
        <p:xfrm>
          <a:off x="1028700" y="2133600"/>
          <a:ext cx="4318000" cy="3348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442550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First Approach:</a:t>
            </a:r>
            <a:br>
              <a:rPr lang="en-US" dirty="0" smtClean="0"/>
            </a:br>
            <a:r>
              <a:rPr lang="en-US" dirty="0" smtClean="0"/>
              <a:t>Bring Evidence into the Process   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99402" y="1624154"/>
            <a:ext cx="5719895" cy="1072145"/>
            <a:chOff x="899402" y="1624154"/>
            <a:chExt cx="5719895" cy="1072145"/>
          </a:xfrm>
        </p:grpSpPr>
        <p:sp>
          <p:nvSpPr>
            <p:cNvPr id="7" name="Freeform 6"/>
            <p:cNvSpPr/>
            <p:nvPr/>
          </p:nvSpPr>
          <p:spPr>
            <a:xfrm>
              <a:off x="899402" y="1624154"/>
              <a:ext cx="5719895" cy="1072145"/>
            </a:xfrm>
            <a:custGeom>
              <a:avLst/>
              <a:gdLst>
                <a:gd name="connsiteX0" fmla="*/ 0 w 6894514"/>
                <a:gd name="connsiteY0" fmla="*/ 196564 h 1179360"/>
                <a:gd name="connsiteX1" fmla="*/ 196564 w 6894514"/>
                <a:gd name="connsiteY1" fmla="*/ 0 h 1179360"/>
                <a:gd name="connsiteX2" fmla="*/ 6697950 w 6894514"/>
                <a:gd name="connsiteY2" fmla="*/ 0 h 1179360"/>
                <a:gd name="connsiteX3" fmla="*/ 6894514 w 6894514"/>
                <a:gd name="connsiteY3" fmla="*/ 196564 h 1179360"/>
                <a:gd name="connsiteX4" fmla="*/ 6894514 w 6894514"/>
                <a:gd name="connsiteY4" fmla="*/ 982796 h 1179360"/>
                <a:gd name="connsiteX5" fmla="*/ 6697950 w 6894514"/>
                <a:gd name="connsiteY5" fmla="*/ 1179360 h 1179360"/>
                <a:gd name="connsiteX6" fmla="*/ 196564 w 6894514"/>
                <a:gd name="connsiteY6" fmla="*/ 1179360 h 1179360"/>
                <a:gd name="connsiteX7" fmla="*/ 0 w 6894514"/>
                <a:gd name="connsiteY7" fmla="*/ 982796 h 1179360"/>
                <a:gd name="connsiteX8" fmla="*/ 0 w 6894514"/>
                <a:gd name="connsiteY8" fmla="*/ 196564 h 117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4514" h="1179360">
                  <a:moveTo>
                    <a:pt x="0" y="196564"/>
                  </a:moveTo>
                  <a:cubicBezTo>
                    <a:pt x="0" y="88005"/>
                    <a:pt x="88005" y="0"/>
                    <a:pt x="196564" y="0"/>
                  </a:cubicBezTo>
                  <a:lnTo>
                    <a:pt x="6697950" y="0"/>
                  </a:lnTo>
                  <a:cubicBezTo>
                    <a:pt x="6806509" y="0"/>
                    <a:pt x="6894514" y="88005"/>
                    <a:pt x="6894514" y="196564"/>
                  </a:cubicBezTo>
                  <a:lnTo>
                    <a:pt x="6894514" y="982796"/>
                  </a:lnTo>
                  <a:cubicBezTo>
                    <a:pt x="6894514" y="1091355"/>
                    <a:pt x="6806509" y="1179360"/>
                    <a:pt x="6697950" y="1179360"/>
                  </a:cubicBezTo>
                  <a:lnTo>
                    <a:pt x="196564" y="1179360"/>
                  </a:lnTo>
                  <a:cubicBezTo>
                    <a:pt x="88005" y="1179360"/>
                    <a:pt x="0" y="1091355"/>
                    <a:pt x="0" y="982796"/>
                  </a:cubicBezTo>
                  <a:lnTo>
                    <a:pt x="0" y="196564"/>
                  </a:lnTo>
                  <a:close/>
                </a:path>
              </a:pathLst>
            </a:custGeom>
            <a:solidFill>
              <a:schemeClr val="bg2"/>
            </a:solidFill>
            <a:ln w="57150">
              <a:solidFill>
                <a:schemeClr val="tx2"/>
              </a:solidFill>
            </a:ln>
            <a:effectLst>
              <a:outerShdw blurRad="88900" dist="50800" dir="2700000" algn="tl" rotWithShape="0">
                <a:prstClr val="black">
                  <a:alpha val="50000"/>
                </a:prstClr>
              </a:outerShdw>
            </a:effectLst>
          </p:spPr>
          <p:txBody>
            <a:bodyPr vert="horz" lIns="1463040" tIns="45720" rIns="0" bIns="45720" rtlCol="0" anchor="ctr" anchorCtr="0">
              <a:no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3200" dirty="0">
                  <a:ln w="12700">
                    <a:noFill/>
                  </a:ln>
                  <a:solidFill>
                    <a:schemeClr val="tx1"/>
                  </a:solidFill>
                  <a:effectLst>
                    <a:outerShdw blurRad="63500" dist="50800" dir="2700000" algn="tl">
                      <a:srgbClr val="000000">
                        <a:alpha val="49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Program Inventory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08953" y="1698561"/>
              <a:ext cx="846306" cy="92333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tx2">
                    <a:lumMod val="50000"/>
                  </a:schemeClr>
                </a:contourClr>
              </a:sp3d>
            </a:bodyPr>
            <a:lstStyle/>
            <a:p>
              <a:pPr algn="r" eaLnBrk="0" hangingPunct="0"/>
              <a:r>
                <a:rPr lang="en-US" sz="5400" b="1" dirty="0" smtClean="0">
                  <a:ln w="1143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charset="0"/>
                </a:rPr>
                <a:t>1.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99402" y="3112653"/>
            <a:ext cx="5719895" cy="1179360"/>
            <a:chOff x="899402" y="3112653"/>
            <a:chExt cx="5719895" cy="1179360"/>
          </a:xfrm>
        </p:grpSpPr>
        <p:sp>
          <p:nvSpPr>
            <p:cNvPr id="8" name="Freeform 7"/>
            <p:cNvSpPr/>
            <p:nvPr/>
          </p:nvSpPr>
          <p:spPr>
            <a:xfrm>
              <a:off x="899402" y="3112653"/>
              <a:ext cx="5719895" cy="1179360"/>
            </a:xfrm>
            <a:custGeom>
              <a:avLst/>
              <a:gdLst>
                <a:gd name="connsiteX0" fmla="*/ 0 w 6894514"/>
                <a:gd name="connsiteY0" fmla="*/ 196564 h 1179360"/>
                <a:gd name="connsiteX1" fmla="*/ 196564 w 6894514"/>
                <a:gd name="connsiteY1" fmla="*/ 0 h 1179360"/>
                <a:gd name="connsiteX2" fmla="*/ 6697950 w 6894514"/>
                <a:gd name="connsiteY2" fmla="*/ 0 h 1179360"/>
                <a:gd name="connsiteX3" fmla="*/ 6894514 w 6894514"/>
                <a:gd name="connsiteY3" fmla="*/ 196564 h 1179360"/>
                <a:gd name="connsiteX4" fmla="*/ 6894514 w 6894514"/>
                <a:gd name="connsiteY4" fmla="*/ 982796 h 1179360"/>
                <a:gd name="connsiteX5" fmla="*/ 6697950 w 6894514"/>
                <a:gd name="connsiteY5" fmla="*/ 1179360 h 1179360"/>
                <a:gd name="connsiteX6" fmla="*/ 196564 w 6894514"/>
                <a:gd name="connsiteY6" fmla="*/ 1179360 h 1179360"/>
                <a:gd name="connsiteX7" fmla="*/ 0 w 6894514"/>
                <a:gd name="connsiteY7" fmla="*/ 982796 h 1179360"/>
                <a:gd name="connsiteX8" fmla="*/ 0 w 6894514"/>
                <a:gd name="connsiteY8" fmla="*/ 196564 h 117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4514" h="1179360">
                  <a:moveTo>
                    <a:pt x="0" y="196564"/>
                  </a:moveTo>
                  <a:cubicBezTo>
                    <a:pt x="0" y="88005"/>
                    <a:pt x="88005" y="0"/>
                    <a:pt x="196564" y="0"/>
                  </a:cubicBezTo>
                  <a:lnTo>
                    <a:pt x="6697950" y="0"/>
                  </a:lnTo>
                  <a:cubicBezTo>
                    <a:pt x="6806509" y="0"/>
                    <a:pt x="6894514" y="88005"/>
                    <a:pt x="6894514" y="196564"/>
                  </a:cubicBezTo>
                  <a:lnTo>
                    <a:pt x="6894514" y="982796"/>
                  </a:lnTo>
                  <a:cubicBezTo>
                    <a:pt x="6894514" y="1091355"/>
                    <a:pt x="6806509" y="1179360"/>
                    <a:pt x="6697950" y="1179360"/>
                  </a:cubicBezTo>
                  <a:lnTo>
                    <a:pt x="196564" y="1179360"/>
                  </a:lnTo>
                  <a:cubicBezTo>
                    <a:pt x="88005" y="1179360"/>
                    <a:pt x="0" y="1091355"/>
                    <a:pt x="0" y="982796"/>
                  </a:cubicBezTo>
                  <a:lnTo>
                    <a:pt x="0" y="196564"/>
                  </a:lnTo>
                  <a:close/>
                </a:path>
              </a:pathLst>
            </a:custGeom>
            <a:solidFill>
              <a:schemeClr val="bg2"/>
            </a:solidFill>
            <a:ln w="57150">
              <a:solidFill>
                <a:schemeClr val="tx2"/>
              </a:solidFill>
            </a:ln>
            <a:effectLst>
              <a:outerShdw blurRad="88900" dist="50800" dir="2700000" algn="tl" rotWithShape="0">
                <a:prstClr val="black">
                  <a:alpha val="50000"/>
                </a:prstClr>
              </a:outerShdw>
            </a:effectLst>
          </p:spPr>
          <p:txBody>
            <a:bodyPr vert="horz" lIns="1463040" tIns="45720" rIns="0" bIns="45720" rtlCol="0" anchor="ctr" anchorCtr="0">
              <a:no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3200" dirty="0">
                  <a:ln w="12700">
                    <a:noFill/>
                  </a:ln>
                  <a:solidFill>
                    <a:schemeClr val="tx1"/>
                  </a:solidFill>
                  <a:effectLst>
                    <a:outerShdw blurRad="63500" dist="50800" dir="2700000" algn="tl">
                      <a:srgbClr val="000000">
                        <a:alpha val="49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Benefit-Cost Analysis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08953" y="3240668"/>
              <a:ext cx="846306" cy="92333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tx2">
                    <a:lumMod val="50000"/>
                  </a:schemeClr>
                </a:contourClr>
              </a:sp3d>
            </a:bodyPr>
            <a:lstStyle/>
            <a:p>
              <a:pPr algn="r" eaLnBrk="0" hangingPunct="0"/>
              <a:r>
                <a:rPr lang="en-US" sz="5400" b="1" dirty="0" smtClean="0">
                  <a:ln w="1143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charset="0"/>
                </a:rPr>
                <a:t>2.</a:t>
              </a:r>
              <a:endParaRPr lang="en-US" sz="5400" b="1" dirty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99402" y="4610147"/>
            <a:ext cx="5719895" cy="1179360"/>
            <a:chOff x="899402" y="4610147"/>
            <a:chExt cx="5719895" cy="1179360"/>
          </a:xfrm>
        </p:grpSpPr>
        <p:sp>
          <p:nvSpPr>
            <p:cNvPr id="9" name="Freeform 8"/>
            <p:cNvSpPr/>
            <p:nvPr/>
          </p:nvSpPr>
          <p:spPr>
            <a:xfrm>
              <a:off x="899402" y="4610147"/>
              <a:ext cx="5719895" cy="1179360"/>
            </a:xfrm>
            <a:custGeom>
              <a:avLst/>
              <a:gdLst>
                <a:gd name="connsiteX0" fmla="*/ 0 w 6894514"/>
                <a:gd name="connsiteY0" fmla="*/ 196564 h 1179360"/>
                <a:gd name="connsiteX1" fmla="*/ 196564 w 6894514"/>
                <a:gd name="connsiteY1" fmla="*/ 0 h 1179360"/>
                <a:gd name="connsiteX2" fmla="*/ 6697950 w 6894514"/>
                <a:gd name="connsiteY2" fmla="*/ 0 h 1179360"/>
                <a:gd name="connsiteX3" fmla="*/ 6894514 w 6894514"/>
                <a:gd name="connsiteY3" fmla="*/ 196564 h 1179360"/>
                <a:gd name="connsiteX4" fmla="*/ 6894514 w 6894514"/>
                <a:gd name="connsiteY4" fmla="*/ 982796 h 1179360"/>
                <a:gd name="connsiteX5" fmla="*/ 6697950 w 6894514"/>
                <a:gd name="connsiteY5" fmla="*/ 1179360 h 1179360"/>
                <a:gd name="connsiteX6" fmla="*/ 196564 w 6894514"/>
                <a:gd name="connsiteY6" fmla="*/ 1179360 h 1179360"/>
                <a:gd name="connsiteX7" fmla="*/ 0 w 6894514"/>
                <a:gd name="connsiteY7" fmla="*/ 982796 h 1179360"/>
                <a:gd name="connsiteX8" fmla="*/ 0 w 6894514"/>
                <a:gd name="connsiteY8" fmla="*/ 196564 h 117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4514" h="1179360">
                  <a:moveTo>
                    <a:pt x="0" y="196564"/>
                  </a:moveTo>
                  <a:cubicBezTo>
                    <a:pt x="0" y="88005"/>
                    <a:pt x="88005" y="0"/>
                    <a:pt x="196564" y="0"/>
                  </a:cubicBezTo>
                  <a:lnTo>
                    <a:pt x="6697950" y="0"/>
                  </a:lnTo>
                  <a:cubicBezTo>
                    <a:pt x="6806509" y="0"/>
                    <a:pt x="6894514" y="88005"/>
                    <a:pt x="6894514" y="196564"/>
                  </a:cubicBezTo>
                  <a:lnTo>
                    <a:pt x="6894514" y="982796"/>
                  </a:lnTo>
                  <a:cubicBezTo>
                    <a:pt x="6894514" y="1091355"/>
                    <a:pt x="6806509" y="1179360"/>
                    <a:pt x="6697950" y="1179360"/>
                  </a:cubicBezTo>
                  <a:lnTo>
                    <a:pt x="196564" y="1179360"/>
                  </a:lnTo>
                  <a:cubicBezTo>
                    <a:pt x="88005" y="1179360"/>
                    <a:pt x="0" y="1091355"/>
                    <a:pt x="0" y="982796"/>
                  </a:cubicBezTo>
                  <a:lnTo>
                    <a:pt x="0" y="196564"/>
                  </a:lnTo>
                  <a:close/>
                </a:path>
              </a:pathLst>
            </a:custGeom>
            <a:solidFill>
              <a:schemeClr val="bg2"/>
            </a:solidFill>
            <a:ln w="57150">
              <a:solidFill>
                <a:schemeClr val="tx2"/>
              </a:solidFill>
            </a:ln>
            <a:effectLst>
              <a:outerShdw blurRad="88900" dist="50800" dir="2700000" algn="tl" rotWithShape="0">
                <a:prstClr val="black">
                  <a:alpha val="50000"/>
                </a:prstClr>
              </a:outerShdw>
            </a:effectLst>
          </p:spPr>
          <p:txBody>
            <a:bodyPr vert="horz" lIns="1463040" tIns="45720" rIns="0" bIns="45720" rtlCol="0" anchor="ctr" anchorCtr="0">
              <a:no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3200" dirty="0">
                  <a:ln w="12700">
                    <a:noFill/>
                  </a:ln>
                  <a:solidFill>
                    <a:schemeClr val="tx1"/>
                  </a:solidFill>
                  <a:effectLst>
                    <a:outerShdw blurRad="63500" dist="50800" dir="2700000" algn="tl">
                      <a:srgbClr val="000000">
                        <a:alpha val="49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Using your Results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08953" y="4738162"/>
              <a:ext cx="846306" cy="92333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tx2">
                    <a:lumMod val="50000"/>
                  </a:schemeClr>
                </a:contourClr>
              </a:sp3d>
            </a:bodyPr>
            <a:lstStyle/>
            <a:p>
              <a:pPr algn="r" eaLnBrk="0" hangingPunct="0"/>
              <a:r>
                <a:rPr lang="en-US" sz="5400" b="1" dirty="0" smtClean="0">
                  <a:ln w="1143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charset="0"/>
                </a:rPr>
                <a:t>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38365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81" y="199990"/>
            <a:ext cx="5750560" cy="821889"/>
          </a:xfrm>
        </p:spPr>
        <p:txBody>
          <a:bodyPr/>
          <a:lstStyle/>
          <a:p>
            <a:r>
              <a:rPr lang="en-US" sz="2800" dirty="0"/>
              <a:t>Results First Policy Areas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11269411"/>
              </p:ext>
            </p:extLst>
          </p:nvPr>
        </p:nvGraphicFramePr>
        <p:xfrm>
          <a:off x="474617" y="1248229"/>
          <a:ext cx="8059783" cy="4863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62447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37"/>
          <p:cNvGrpSpPr/>
          <p:nvPr/>
        </p:nvGrpSpPr>
        <p:grpSpPr>
          <a:xfrm>
            <a:off x="1683099" y="1314212"/>
            <a:ext cx="6834188" cy="4655466"/>
            <a:chOff x="1683099" y="1514237"/>
            <a:chExt cx="6834188" cy="4655466"/>
          </a:xfrm>
          <a:solidFill>
            <a:schemeClr val="tx1">
              <a:lumMod val="65000"/>
            </a:schemeClr>
          </a:solidFill>
          <a:effectLst>
            <a:outerShdw blurRad="139700" dist="50800" dir="2700000" algn="tl" rotWithShape="0">
              <a:prstClr val="black">
                <a:alpha val="31000"/>
              </a:prstClr>
            </a:outerShdw>
          </a:effectLst>
        </p:grpSpPr>
        <p:sp>
          <p:nvSpPr>
            <p:cNvPr id="139" name="Freeform 4"/>
            <p:cNvSpPr>
              <a:spLocks/>
            </p:cNvSpPr>
            <p:nvPr/>
          </p:nvSpPr>
          <p:spPr bwMode="auto">
            <a:xfrm rot="534932">
              <a:off x="2163497" y="4935259"/>
              <a:ext cx="1509841" cy="1234444"/>
            </a:xfrm>
            <a:custGeom>
              <a:avLst/>
              <a:gdLst/>
              <a:ahLst/>
              <a:cxnLst>
                <a:cxn ang="0">
                  <a:pos x="701" y="565"/>
                </a:cxn>
                <a:cxn ang="0">
                  <a:pos x="776" y="588"/>
                </a:cxn>
                <a:cxn ang="0">
                  <a:pos x="858" y="615"/>
                </a:cxn>
                <a:cxn ang="0">
                  <a:pos x="992" y="712"/>
                </a:cxn>
                <a:cxn ang="0">
                  <a:pos x="979" y="786"/>
                </a:cxn>
                <a:cxn ang="0">
                  <a:pos x="942" y="751"/>
                </a:cxn>
                <a:cxn ang="0">
                  <a:pos x="886" y="670"/>
                </a:cxn>
                <a:cxn ang="0">
                  <a:pos x="806" y="593"/>
                </a:cxn>
                <a:cxn ang="0">
                  <a:pos x="795" y="621"/>
                </a:cxn>
                <a:cxn ang="0">
                  <a:pos x="780" y="652"/>
                </a:cxn>
                <a:cxn ang="0">
                  <a:pos x="683" y="599"/>
                </a:cxn>
                <a:cxn ang="0">
                  <a:pos x="609" y="585"/>
                </a:cxn>
                <a:cxn ang="0">
                  <a:pos x="549" y="536"/>
                </a:cxn>
                <a:cxn ang="0">
                  <a:pos x="494" y="545"/>
                </a:cxn>
                <a:cxn ang="0">
                  <a:pos x="445" y="546"/>
                </a:cxn>
                <a:cxn ang="0">
                  <a:pos x="449" y="595"/>
                </a:cxn>
                <a:cxn ang="0">
                  <a:pos x="370" y="642"/>
                </a:cxn>
                <a:cxn ang="0">
                  <a:pos x="362" y="599"/>
                </a:cxn>
                <a:cxn ang="0">
                  <a:pos x="409" y="533"/>
                </a:cxn>
                <a:cxn ang="0">
                  <a:pos x="364" y="540"/>
                </a:cxn>
                <a:cxn ang="0">
                  <a:pos x="301" y="619"/>
                </a:cxn>
                <a:cxn ang="0">
                  <a:pos x="290" y="686"/>
                </a:cxn>
                <a:cxn ang="0">
                  <a:pos x="221" y="728"/>
                </a:cxn>
                <a:cxn ang="0">
                  <a:pos x="160" y="771"/>
                </a:cxn>
                <a:cxn ang="0">
                  <a:pos x="98" y="797"/>
                </a:cxn>
                <a:cxn ang="0">
                  <a:pos x="0" y="834"/>
                </a:cxn>
                <a:cxn ang="0">
                  <a:pos x="74" y="789"/>
                </a:cxn>
                <a:cxn ang="0">
                  <a:pos x="146" y="743"/>
                </a:cxn>
                <a:cxn ang="0">
                  <a:pos x="192" y="645"/>
                </a:cxn>
                <a:cxn ang="0">
                  <a:pos x="165" y="657"/>
                </a:cxn>
                <a:cxn ang="0">
                  <a:pos x="87" y="642"/>
                </a:cxn>
                <a:cxn ang="0">
                  <a:pos x="81" y="564"/>
                </a:cxn>
                <a:cxn ang="0">
                  <a:pos x="64" y="572"/>
                </a:cxn>
                <a:cxn ang="0">
                  <a:pos x="28" y="515"/>
                </a:cxn>
                <a:cxn ang="0">
                  <a:pos x="6" y="494"/>
                </a:cxn>
                <a:cxn ang="0">
                  <a:pos x="53" y="411"/>
                </a:cxn>
                <a:cxn ang="0">
                  <a:pos x="114" y="385"/>
                </a:cxn>
                <a:cxn ang="0">
                  <a:pos x="145" y="333"/>
                </a:cxn>
                <a:cxn ang="0">
                  <a:pos x="99" y="330"/>
                </a:cxn>
                <a:cxn ang="0">
                  <a:pos x="48" y="281"/>
                </a:cxn>
                <a:cxn ang="0">
                  <a:pos x="35" y="242"/>
                </a:cxn>
                <a:cxn ang="0">
                  <a:pos x="109" y="220"/>
                </a:cxn>
                <a:cxn ang="0">
                  <a:pos x="156" y="244"/>
                </a:cxn>
                <a:cxn ang="0">
                  <a:pos x="171" y="241"/>
                </a:cxn>
                <a:cxn ang="0">
                  <a:pos x="165" y="208"/>
                </a:cxn>
                <a:cxn ang="0">
                  <a:pos x="93" y="136"/>
                </a:cxn>
                <a:cxn ang="0">
                  <a:pos x="138" y="100"/>
                </a:cxn>
                <a:cxn ang="0">
                  <a:pos x="203" y="40"/>
                </a:cxn>
                <a:cxn ang="0">
                  <a:pos x="261" y="18"/>
                </a:cxn>
                <a:cxn ang="0">
                  <a:pos x="326" y="39"/>
                </a:cxn>
                <a:cxn ang="0">
                  <a:pos x="400" y="53"/>
                </a:cxn>
                <a:cxn ang="0">
                  <a:pos x="466" y="55"/>
                </a:cxn>
                <a:cxn ang="0">
                  <a:pos x="562" y="71"/>
                </a:cxn>
              </a:cxnLst>
              <a:rect l="0" t="0" r="r" b="b"/>
              <a:pathLst>
                <a:path w="1000" h="835">
                  <a:moveTo>
                    <a:pt x="574" y="75"/>
                  </a:moveTo>
                  <a:lnTo>
                    <a:pt x="648" y="559"/>
                  </a:lnTo>
                  <a:lnTo>
                    <a:pt x="662" y="558"/>
                  </a:lnTo>
                  <a:lnTo>
                    <a:pt x="681" y="554"/>
                  </a:lnTo>
                  <a:lnTo>
                    <a:pt x="701" y="565"/>
                  </a:lnTo>
                  <a:lnTo>
                    <a:pt x="716" y="581"/>
                  </a:lnTo>
                  <a:lnTo>
                    <a:pt x="733" y="588"/>
                  </a:lnTo>
                  <a:lnTo>
                    <a:pt x="745" y="606"/>
                  </a:lnTo>
                  <a:lnTo>
                    <a:pt x="764" y="600"/>
                  </a:lnTo>
                  <a:lnTo>
                    <a:pt x="776" y="588"/>
                  </a:lnTo>
                  <a:lnTo>
                    <a:pt x="774" y="574"/>
                  </a:lnTo>
                  <a:lnTo>
                    <a:pt x="793" y="562"/>
                  </a:lnTo>
                  <a:lnTo>
                    <a:pt x="806" y="566"/>
                  </a:lnTo>
                  <a:lnTo>
                    <a:pt x="814" y="583"/>
                  </a:lnTo>
                  <a:lnTo>
                    <a:pt x="858" y="615"/>
                  </a:lnTo>
                  <a:lnTo>
                    <a:pt x="903" y="657"/>
                  </a:lnTo>
                  <a:lnTo>
                    <a:pt x="915" y="682"/>
                  </a:lnTo>
                  <a:lnTo>
                    <a:pt x="946" y="699"/>
                  </a:lnTo>
                  <a:lnTo>
                    <a:pt x="974" y="709"/>
                  </a:lnTo>
                  <a:lnTo>
                    <a:pt x="992" y="712"/>
                  </a:lnTo>
                  <a:lnTo>
                    <a:pt x="990" y="727"/>
                  </a:lnTo>
                  <a:lnTo>
                    <a:pt x="999" y="742"/>
                  </a:lnTo>
                  <a:lnTo>
                    <a:pt x="998" y="770"/>
                  </a:lnTo>
                  <a:lnTo>
                    <a:pt x="987" y="789"/>
                  </a:lnTo>
                  <a:lnTo>
                    <a:pt x="979" y="786"/>
                  </a:lnTo>
                  <a:lnTo>
                    <a:pt x="978" y="757"/>
                  </a:lnTo>
                  <a:lnTo>
                    <a:pt x="971" y="732"/>
                  </a:lnTo>
                  <a:lnTo>
                    <a:pt x="958" y="729"/>
                  </a:lnTo>
                  <a:lnTo>
                    <a:pt x="946" y="738"/>
                  </a:lnTo>
                  <a:lnTo>
                    <a:pt x="942" y="751"/>
                  </a:lnTo>
                  <a:lnTo>
                    <a:pt x="930" y="751"/>
                  </a:lnTo>
                  <a:lnTo>
                    <a:pt x="931" y="731"/>
                  </a:lnTo>
                  <a:lnTo>
                    <a:pt x="918" y="709"/>
                  </a:lnTo>
                  <a:lnTo>
                    <a:pt x="895" y="689"/>
                  </a:lnTo>
                  <a:lnTo>
                    <a:pt x="886" y="670"/>
                  </a:lnTo>
                  <a:lnTo>
                    <a:pt x="873" y="664"/>
                  </a:lnTo>
                  <a:lnTo>
                    <a:pt x="861" y="643"/>
                  </a:lnTo>
                  <a:lnTo>
                    <a:pt x="839" y="626"/>
                  </a:lnTo>
                  <a:lnTo>
                    <a:pt x="817" y="616"/>
                  </a:lnTo>
                  <a:lnTo>
                    <a:pt x="806" y="593"/>
                  </a:lnTo>
                  <a:lnTo>
                    <a:pt x="798" y="599"/>
                  </a:lnTo>
                  <a:lnTo>
                    <a:pt x="817" y="634"/>
                  </a:lnTo>
                  <a:lnTo>
                    <a:pt x="814" y="647"/>
                  </a:lnTo>
                  <a:lnTo>
                    <a:pt x="798" y="634"/>
                  </a:lnTo>
                  <a:lnTo>
                    <a:pt x="795" y="621"/>
                  </a:lnTo>
                  <a:lnTo>
                    <a:pt x="779" y="613"/>
                  </a:lnTo>
                  <a:lnTo>
                    <a:pt x="764" y="615"/>
                  </a:lnTo>
                  <a:lnTo>
                    <a:pt x="785" y="631"/>
                  </a:lnTo>
                  <a:lnTo>
                    <a:pt x="795" y="645"/>
                  </a:lnTo>
                  <a:lnTo>
                    <a:pt x="780" y="652"/>
                  </a:lnTo>
                  <a:lnTo>
                    <a:pt x="752" y="639"/>
                  </a:lnTo>
                  <a:lnTo>
                    <a:pt x="728" y="621"/>
                  </a:lnTo>
                  <a:lnTo>
                    <a:pt x="721" y="611"/>
                  </a:lnTo>
                  <a:lnTo>
                    <a:pt x="704" y="611"/>
                  </a:lnTo>
                  <a:lnTo>
                    <a:pt x="683" y="599"/>
                  </a:lnTo>
                  <a:lnTo>
                    <a:pt x="691" y="580"/>
                  </a:lnTo>
                  <a:lnTo>
                    <a:pt x="671" y="587"/>
                  </a:lnTo>
                  <a:lnTo>
                    <a:pt x="646" y="590"/>
                  </a:lnTo>
                  <a:lnTo>
                    <a:pt x="638" y="581"/>
                  </a:lnTo>
                  <a:lnTo>
                    <a:pt x="609" y="585"/>
                  </a:lnTo>
                  <a:lnTo>
                    <a:pt x="584" y="584"/>
                  </a:lnTo>
                  <a:lnTo>
                    <a:pt x="567" y="588"/>
                  </a:lnTo>
                  <a:lnTo>
                    <a:pt x="551" y="577"/>
                  </a:lnTo>
                  <a:lnTo>
                    <a:pt x="554" y="552"/>
                  </a:lnTo>
                  <a:lnTo>
                    <a:pt x="549" y="536"/>
                  </a:lnTo>
                  <a:lnTo>
                    <a:pt x="537" y="563"/>
                  </a:lnTo>
                  <a:lnTo>
                    <a:pt x="523" y="571"/>
                  </a:lnTo>
                  <a:lnTo>
                    <a:pt x="518" y="562"/>
                  </a:lnTo>
                  <a:lnTo>
                    <a:pt x="499" y="557"/>
                  </a:lnTo>
                  <a:lnTo>
                    <a:pt x="494" y="545"/>
                  </a:lnTo>
                  <a:lnTo>
                    <a:pt x="502" y="534"/>
                  </a:lnTo>
                  <a:lnTo>
                    <a:pt x="488" y="534"/>
                  </a:lnTo>
                  <a:lnTo>
                    <a:pt x="470" y="548"/>
                  </a:lnTo>
                  <a:lnTo>
                    <a:pt x="457" y="540"/>
                  </a:lnTo>
                  <a:lnTo>
                    <a:pt x="445" y="546"/>
                  </a:lnTo>
                  <a:lnTo>
                    <a:pt x="456" y="564"/>
                  </a:lnTo>
                  <a:lnTo>
                    <a:pt x="472" y="570"/>
                  </a:lnTo>
                  <a:lnTo>
                    <a:pt x="471" y="583"/>
                  </a:lnTo>
                  <a:lnTo>
                    <a:pt x="455" y="580"/>
                  </a:lnTo>
                  <a:lnTo>
                    <a:pt x="449" y="595"/>
                  </a:lnTo>
                  <a:lnTo>
                    <a:pt x="435" y="602"/>
                  </a:lnTo>
                  <a:lnTo>
                    <a:pt x="427" y="597"/>
                  </a:lnTo>
                  <a:lnTo>
                    <a:pt x="417" y="612"/>
                  </a:lnTo>
                  <a:lnTo>
                    <a:pt x="394" y="630"/>
                  </a:lnTo>
                  <a:lnTo>
                    <a:pt x="370" y="642"/>
                  </a:lnTo>
                  <a:lnTo>
                    <a:pt x="354" y="633"/>
                  </a:lnTo>
                  <a:lnTo>
                    <a:pt x="370" y="625"/>
                  </a:lnTo>
                  <a:lnTo>
                    <a:pt x="386" y="601"/>
                  </a:lnTo>
                  <a:lnTo>
                    <a:pt x="369" y="610"/>
                  </a:lnTo>
                  <a:lnTo>
                    <a:pt x="362" y="599"/>
                  </a:lnTo>
                  <a:lnTo>
                    <a:pt x="380" y="574"/>
                  </a:lnTo>
                  <a:lnTo>
                    <a:pt x="389" y="552"/>
                  </a:lnTo>
                  <a:lnTo>
                    <a:pt x="406" y="548"/>
                  </a:lnTo>
                  <a:lnTo>
                    <a:pt x="417" y="537"/>
                  </a:lnTo>
                  <a:lnTo>
                    <a:pt x="409" y="533"/>
                  </a:lnTo>
                  <a:lnTo>
                    <a:pt x="411" y="521"/>
                  </a:lnTo>
                  <a:lnTo>
                    <a:pt x="397" y="531"/>
                  </a:lnTo>
                  <a:lnTo>
                    <a:pt x="395" y="514"/>
                  </a:lnTo>
                  <a:lnTo>
                    <a:pt x="383" y="531"/>
                  </a:lnTo>
                  <a:lnTo>
                    <a:pt x="364" y="540"/>
                  </a:lnTo>
                  <a:lnTo>
                    <a:pt x="361" y="556"/>
                  </a:lnTo>
                  <a:lnTo>
                    <a:pt x="339" y="575"/>
                  </a:lnTo>
                  <a:lnTo>
                    <a:pt x="336" y="589"/>
                  </a:lnTo>
                  <a:lnTo>
                    <a:pt x="322" y="605"/>
                  </a:lnTo>
                  <a:lnTo>
                    <a:pt x="301" y="619"/>
                  </a:lnTo>
                  <a:lnTo>
                    <a:pt x="291" y="635"/>
                  </a:lnTo>
                  <a:lnTo>
                    <a:pt x="304" y="644"/>
                  </a:lnTo>
                  <a:lnTo>
                    <a:pt x="309" y="658"/>
                  </a:lnTo>
                  <a:lnTo>
                    <a:pt x="296" y="669"/>
                  </a:lnTo>
                  <a:lnTo>
                    <a:pt x="290" y="686"/>
                  </a:lnTo>
                  <a:lnTo>
                    <a:pt x="270" y="695"/>
                  </a:lnTo>
                  <a:lnTo>
                    <a:pt x="258" y="708"/>
                  </a:lnTo>
                  <a:lnTo>
                    <a:pt x="242" y="710"/>
                  </a:lnTo>
                  <a:lnTo>
                    <a:pt x="236" y="721"/>
                  </a:lnTo>
                  <a:lnTo>
                    <a:pt x="221" y="728"/>
                  </a:lnTo>
                  <a:lnTo>
                    <a:pt x="222" y="735"/>
                  </a:lnTo>
                  <a:lnTo>
                    <a:pt x="205" y="749"/>
                  </a:lnTo>
                  <a:lnTo>
                    <a:pt x="189" y="751"/>
                  </a:lnTo>
                  <a:lnTo>
                    <a:pt x="177" y="764"/>
                  </a:lnTo>
                  <a:lnTo>
                    <a:pt x="160" y="771"/>
                  </a:lnTo>
                  <a:lnTo>
                    <a:pt x="163" y="783"/>
                  </a:lnTo>
                  <a:lnTo>
                    <a:pt x="135" y="795"/>
                  </a:lnTo>
                  <a:lnTo>
                    <a:pt x="118" y="808"/>
                  </a:lnTo>
                  <a:lnTo>
                    <a:pt x="113" y="795"/>
                  </a:lnTo>
                  <a:lnTo>
                    <a:pt x="98" y="797"/>
                  </a:lnTo>
                  <a:lnTo>
                    <a:pt x="87" y="808"/>
                  </a:lnTo>
                  <a:lnTo>
                    <a:pt x="65" y="807"/>
                  </a:lnTo>
                  <a:lnTo>
                    <a:pt x="39" y="818"/>
                  </a:lnTo>
                  <a:lnTo>
                    <a:pt x="9" y="825"/>
                  </a:lnTo>
                  <a:lnTo>
                    <a:pt x="0" y="834"/>
                  </a:lnTo>
                  <a:lnTo>
                    <a:pt x="3" y="814"/>
                  </a:lnTo>
                  <a:lnTo>
                    <a:pt x="25" y="803"/>
                  </a:lnTo>
                  <a:lnTo>
                    <a:pt x="55" y="777"/>
                  </a:lnTo>
                  <a:lnTo>
                    <a:pt x="75" y="771"/>
                  </a:lnTo>
                  <a:lnTo>
                    <a:pt x="74" y="789"/>
                  </a:lnTo>
                  <a:lnTo>
                    <a:pt x="82" y="797"/>
                  </a:lnTo>
                  <a:lnTo>
                    <a:pt x="97" y="790"/>
                  </a:lnTo>
                  <a:lnTo>
                    <a:pt x="89" y="779"/>
                  </a:lnTo>
                  <a:lnTo>
                    <a:pt x="111" y="757"/>
                  </a:lnTo>
                  <a:lnTo>
                    <a:pt x="146" y="743"/>
                  </a:lnTo>
                  <a:lnTo>
                    <a:pt x="168" y="721"/>
                  </a:lnTo>
                  <a:lnTo>
                    <a:pt x="185" y="711"/>
                  </a:lnTo>
                  <a:lnTo>
                    <a:pt x="188" y="687"/>
                  </a:lnTo>
                  <a:lnTo>
                    <a:pt x="203" y="652"/>
                  </a:lnTo>
                  <a:lnTo>
                    <a:pt x="192" y="645"/>
                  </a:lnTo>
                  <a:lnTo>
                    <a:pt x="181" y="655"/>
                  </a:lnTo>
                  <a:lnTo>
                    <a:pt x="168" y="649"/>
                  </a:lnTo>
                  <a:lnTo>
                    <a:pt x="169" y="632"/>
                  </a:lnTo>
                  <a:lnTo>
                    <a:pt x="160" y="647"/>
                  </a:lnTo>
                  <a:lnTo>
                    <a:pt x="165" y="657"/>
                  </a:lnTo>
                  <a:lnTo>
                    <a:pt x="153" y="667"/>
                  </a:lnTo>
                  <a:lnTo>
                    <a:pt x="142" y="648"/>
                  </a:lnTo>
                  <a:lnTo>
                    <a:pt x="118" y="631"/>
                  </a:lnTo>
                  <a:lnTo>
                    <a:pt x="101" y="627"/>
                  </a:lnTo>
                  <a:lnTo>
                    <a:pt x="87" y="642"/>
                  </a:lnTo>
                  <a:lnTo>
                    <a:pt x="69" y="637"/>
                  </a:lnTo>
                  <a:lnTo>
                    <a:pt x="77" y="622"/>
                  </a:lnTo>
                  <a:lnTo>
                    <a:pt x="78" y="598"/>
                  </a:lnTo>
                  <a:lnTo>
                    <a:pt x="86" y="581"/>
                  </a:lnTo>
                  <a:lnTo>
                    <a:pt x="81" y="564"/>
                  </a:lnTo>
                  <a:lnTo>
                    <a:pt x="83" y="547"/>
                  </a:lnTo>
                  <a:lnTo>
                    <a:pt x="102" y="529"/>
                  </a:lnTo>
                  <a:lnTo>
                    <a:pt x="91" y="529"/>
                  </a:lnTo>
                  <a:lnTo>
                    <a:pt x="78" y="555"/>
                  </a:lnTo>
                  <a:lnTo>
                    <a:pt x="64" y="572"/>
                  </a:lnTo>
                  <a:lnTo>
                    <a:pt x="48" y="572"/>
                  </a:lnTo>
                  <a:lnTo>
                    <a:pt x="28" y="552"/>
                  </a:lnTo>
                  <a:lnTo>
                    <a:pt x="10" y="526"/>
                  </a:lnTo>
                  <a:lnTo>
                    <a:pt x="14" y="514"/>
                  </a:lnTo>
                  <a:lnTo>
                    <a:pt x="28" y="515"/>
                  </a:lnTo>
                  <a:lnTo>
                    <a:pt x="44" y="526"/>
                  </a:lnTo>
                  <a:lnTo>
                    <a:pt x="55" y="517"/>
                  </a:lnTo>
                  <a:lnTo>
                    <a:pt x="34" y="509"/>
                  </a:lnTo>
                  <a:lnTo>
                    <a:pt x="18" y="492"/>
                  </a:lnTo>
                  <a:lnTo>
                    <a:pt x="6" y="494"/>
                  </a:lnTo>
                  <a:lnTo>
                    <a:pt x="1" y="463"/>
                  </a:lnTo>
                  <a:lnTo>
                    <a:pt x="13" y="446"/>
                  </a:lnTo>
                  <a:lnTo>
                    <a:pt x="38" y="424"/>
                  </a:lnTo>
                  <a:lnTo>
                    <a:pt x="61" y="414"/>
                  </a:lnTo>
                  <a:lnTo>
                    <a:pt x="53" y="411"/>
                  </a:lnTo>
                  <a:lnTo>
                    <a:pt x="57" y="397"/>
                  </a:lnTo>
                  <a:lnTo>
                    <a:pt x="70" y="394"/>
                  </a:lnTo>
                  <a:lnTo>
                    <a:pt x="81" y="404"/>
                  </a:lnTo>
                  <a:lnTo>
                    <a:pt x="99" y="402"/>
                  </a:lnTo>
                  <a:lnTo>
                    <a:pt x="114" y="385"/>
                  </a:lnTo>
                  <a:lnTo>
                    <a:pt x="131" y="389"/>
                  </a:lnTo>
                  <a:lnTo>
                    <a:pt x="149" y="386"/>
                  </a:lnTo>
                  <a:lnTo>
                    <a:pt x="155" y="376"/>
                  </a:lnTo>
                  <a:lnTo>
                    <a:pt x="142" y="350"/>
                  </a:lnTo>
                  <a:lnTo>
                    <a:pt x="145" y="333"/>
                  </a:lnTo>
                  <a:lnTo>
                    <a:pt x="158" y="330"/>
                  </a:lnTo>
                  <a:lnTo>
                    <a:pt x="153" y="318"/>
                  </a:lnTo>
                  <a:lnTo>
                    <a:pt x="139" y="322"/>
                  </a:lnTo>
                  <a:lnTo>
                    <a:pt x="117" y="339"/>
                  </a:lnTo>
                  <a:lnTo>
                    <a:pt x="99" y="330"/>
                  </a:lnTo>
                  <a:lnTo>
                    <a:pt x="71" y="322"/>
                  </a:lnTo>
                  <a:lnTo>
                    <a:pt x="56" y="324"/>
                  </a:lnTo>
                  <a:lnTo>
                    <a:pt x="43" y="310"/>
                  </a:lnTo>
                  <a:lnTo>
                    <a:pt x="35" y="293"/>
                  </a:lnTo>
                  <a:lnTo>
                    <a:pt x="48" y="281"/>
                  </a:lnTo>
                  <a:lnTo>
                    <a:pt x="46" y="270"/>
                  </a:lnTo>
                  <a:lnTo>
                    <a:pt x="29" y="262"/>
                  </a:lnTo>
                  <a:lnTo>
                    <a:pt x="16" y="249"/>
                  </a:lnTo>
                  <a:lnTo>
                    <a:pt x="19" y="241"/>
                  </a:lnTo>
                  <a:lnTo>
                    <a:pt x="35" y="242"/>
                  </a:lnTo>
                  <a:lnTo>
                    <a:pt x="47" y="230"/>
                  </a:lnTo>
                  <a:lnTo>
                    <a:pt x="63" y="236"/>
                  </a:lnTo>
                  <a:lnTo>
                    <a:pt x="77" y="225"/>
                  </a:lnTo>
                  <a:lnTo>
                    <a:pt x="97" y="218"/>
                  </a:lnTo>
                  <a:lnTo>
                    <a:pt x="109" y="220"/>
                  </a:lnTo>
                  <a:lnTo>
                    <a:pt x="104" y="236"/>
                  </a:lnTo>
                  <a:lnTo>
                    <a:pt x="110" y="245"/>
                  </a:lnTo>
                  <a:lnTo>
                    <a:pt x="129" y="245"/>
                  </a:lnTo>
                  <a:lnTo>
                    <a:pt x="147" y="253"/>
                  </a:lnTo>
                  <a:lnTo>
                    <a:pt x="156" y="244"/>
                  </a:lnTo>
                  <a:lnTo>
                    <a:pt x="143" y="233"/>
                  </a:lnTo>
                  <a:lnTo>
                    <a:pt x="136" y="216"/>
                  </a:lnTo>
                  <a:lnTo>
                    <a:pt x="142" y="210"/>
                  </a:lnTo>
                  <a:lnTo>
                    <a:pt x="156" y="229"/>
                  </a:lnTo>
                  <a:lnTo>
                    <a:pt x="171" y="241"/>
                  </a:lnTo>
                  <a:lnTo>
                    <a:pt x="190" y="245"/>
                  </a:lnTo>
                  <a:lnTo>
                    <a:pt x="199" y="233"/>
                  </a:lnTo>
                  <a:lnTo>
                    <a:pt x="178" y="230"/>
                  </a:lnTo>
                  <a:lnTo>
                    <a:pt x="162" y="219"/>
                  </a:lnTo>
                  <a:lnTo>
                    <a:pt x="165" y="208"/>
                  </a:lnTo>
                  <a:lnTo>
                    <a:pt x="155" y="197"/>
                  </a:lnTo>
                  <a:lnTo>
                    <a:pt x="131" y="195"/>
                  </a:lnTo>
                  <a:lnTo>
                    <a:pt x="112" y="185"/>
                  </a:lnTo>
                  <a:lnTo>
                    <a:pt x="113" y="169"/>
                  </a:lnTo>
                  <a:lnTo>
                    <a:pt x="93" y="136"/>
                  </a:lnTo>
                  <a:lnTo>
                    <a:pt x="86" y="106"/>
                  </a:lnTo>
                  <a:lnTo>
                    <a:pt x="91" y="94"/>
                  </a:lnTo>
                  <a:lnTo>
                    <a:pt x="108" y="96"/>
                  </a:lnTo>
                  <a:lnTo>
                    <a:pt x="123" y="103"/>
                  </a:lnTo>
                  <a:lnTo>
                    <a:pt x="138" y="100"/>
                  </a:lnTo>
                  <a:lnTo>
                    <a:pt x="153" y="81"/>
                  </a:lnTo>
                  <a:lnTo>
                    <a:pt x="165" y="76"/>
                  </a:lnTo>
                  <a:lnTo>
                    <a:pt x="167" y="61"/>
                  </a:lnTo>
                  <a:lnTo>
                    <a:pt x="188" y="37"/>
                  </a:lnTo>
                  <a:lnTo>
                    <a:pt x="203" y="40"/>
                  </a:lnTo>
                  <a:lnTo>
                    <a:pt x="220" y="33"/>
                  </a:lnTo>
                  <a:lnTo>
                    <a:pt x="229" y="42"/>
                  </a:lnTo>
                  <a:lnTo>
                    <a:pt x="229" y="23"/>
                  </a:lnTo>
                  <a:lnTo>
                    <a:pt x="246" y="12"/>
                  </a:lnTo>
                  <a:lnTo>
                    <a:pt x="261" y="18"/>
                  </a:lnTo>
                  <a:lnTo>
                    <a:pt x="281" y="0"/>
                  </a:lnTo>
                  <a:lnTo>
                    <a:pt x="300" y="2"/>
                  </a:lnTo>
                  <a:lnTo>
                    <a:pt x="322" y="8"/>
                  </a:lnTo>
                  <a:lnTo>
                    <a:pt x="319" y="23"/>
                  </a:lnTo>
                  <a:lnTo>
                    <a:pt x="326" y="39"/>
                  </a:lnTo>
                  <a:lnTo>
                    <a:pt x="344" y="37"/>
                  </a:lnTo>
                  <a:lnTo>
                    <a:pt x="335" y="23"/>
                  </a:lnTo>
                  <a:lnTo>
                    <a:pt x="353" y="24"/>
                  </a:lnTo>
                  <a:lnTo>
                    <a:pt x="374" y="40"/>
                  </a:lnTo>
                  <a:lnTo>
                    <a:pt x="400" y="53"/>
                  </a:lnTo>
                  <a:lnTo>
                    <a:pt x="406" y="39"/>
                  </a:lnTo>
                  <a:lnTo>
                    <a:pt x="427" y="41"/>
                  </a:lnTo>
                  <a:lnTo>
                    <a:pt x="434" y="55"/>
                  </a:lnTo>
                  <a:lnTo>
                    <a:pt x="447" y="61"/>
                  </a:lnTo>
                  <a:lnTo>
                    <a:pt x="466" y="55"/>
                  </a:lnTo>
                  <a:lnTo>
                    <a:pt x="487" y="65"/>
                  </a:lnTo>
                  <a:lnTo>
                    <a:pt x="507" y="64"/>
                  </a:lnTo>
                  <a:lnTo>
                    <a:pt x="520" y="54"/>
                  </a:lnTo>
                  <a:lnTo>
                    <a:pt x="536" y="54"/>
                  </a:lnTo>
                  <a:lnTo>
                    <a:pt x="562" y="71"/>
                  </a:lnTo>
                  <a:lnTo>
                    <a:pt x="574" y="75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40" name="Freeform 17"/>
            <p:cNvSpPr>
              <a:spLocks/>
            </p:cNvSpPr>
            <p:nvPr/>
          </p:nvSpPr>
          <p:spPr bwMode="auto">
            <a:xfrm>
              <a:off x="1779937" y="2047637"/>
              <a:ext cx="1049337" cy="831850"/>
            </a:xfrm>
            <a:custGeom>
              <a:avLst/>
              <a:gdLst>
                <a:gd name="connsiteX0" fmla="*/ 2168 w 9857"/>
                <a:gd name="connsiteY0" fmla="*/ 0 h 9972"/>
                <a:gd name="connsiteX1" fmla="*/ 1895 w 9857"/>
                <a:gd name="connsiteY1" fmla="*/ 193 h 9972"/>
                <a:gd name="connsiteX2" fmla="*/ 1705 w 9857"/>
                <a:gd name="connsiteY2" fmla="*/ 1074 h 9972"/>
                <a:gd name="connsiteX3" fmla="*/ 1537 w 9857"/>
                <a:gd name="connsiteY3" fmla="*/ 1818 h 9972"/>
                <a:gd name="connsiteX4" fmla="*/ 1389 w 9857"/>
                <a:gd name="connsiteY4" fmla="*/ 2397 h 9972"/>
                <a:gd name="connsiteX5" fmla="*/ 1221 w 9857"/>
                <a:gd name="connsiteY5" fmla="*/ 3058 h 9972"/>
                <a:gd name="connsiteX6" fmla="*/ 1011 w 9857"/>
                <a:gd name="connsiteY6" fmla="*/ 3691 h 9972"/>
                <a:gd name="connsiteX7" fmla="*/ 737 w 9857"/>
                <a:gd name="connsiteY7" fmla="*/ 4408 h 9972"/>
                <a:gd name="connsiteX8" fmla="*/ 379 w 9857"/>
                <a:gd name="connsiteY8" fmla="*/ 5234 h 9972"/>
                <a:gd name="connsiteX9" fmla="*/ 0 w 9857"/>
                <a:gd name="connsiteY9" fmla="*/ 6033 h 9972"/>
                <a:gd name="connsiteX10" fmla="*/ 0 w 9857"/>
                <a:gd name="connsiteY10" fmla="*/ 7769 h 9972"/>
                <a:gd name="connsiteX11" fmla="*/ 5600 w 9857"/>
                <a:gd name="connsiteY11" fmla="*/ 9256 h 9972"/>
                <a:gd name="connsiteX12" fmla="*/ 8168 w 9857"/>
                <a:gd name="connsiteY12" fmla="*/ 9972 h 9972"/>
                <a:gd name="connsiteX13" fmla="*/ 8716 w 9857"/>
                <a:gd name="connsiteY13" fmla="*/ 6501 h 9972"/>
                <a:gd name="connsiteX14" fmla="*/ 9053 w 9857"/>
                <a:gd name="connsiteY14" fmla="*/ 6198 h 9972"/>
                <a:gd name="connsiteX15" fmla="*/ 8737 w 9857"/>
                <a:gd name="connsiteY15" fmla="*/ 5427 h 9972"/>
                <a:gd name="connsiteX16" fmla="*/ 8884 w 9857"/>
                <a:gd name="connsiteY16" fmla="*/ 4628 h 9972"/>
                <a:gd name="connsiteX17" fmla="*/ 9857 w 9857"/>
                <a:gd name="connsiteY17" fmla="*/ 3338 h 9972"/>
                <a:gd name="connsiteX18" fmla="*/ 9221 w 9857"/>
                <a:gd name="connsiteY18" fmla="*/ 2121 h 9972"/>
                <a:gd name="connsiteX19" fmla="*/ 6126 w 9857"/>
                <a:gd name="connsiteY19" fmla="*/ 1267 h 9972"/>
                <a:gd name="connsiteX20" fmla="*/ 5705 w 9857"/>
                <a:gd name="connsiteY20" fmla="*/ 1625 h 9972"/>
                <a:gd name="connsiteX21" fmla="*/ 5137 w 9857"/>
                <a:gd name="connsiteY21" fmla="*/ 1019 h 9972"/>
                <a:gd name="connsiteX22" fmla="*/ 4653 w 9857"/>
                <a:gd name="connsiteY22" fmla="*/ 1653 h 9972"/>
                <a:gd name="connsiteX23" fmla="*/ 4168 w 9857"/>
                <a:gd name="connsiteY23" fmla="*/ 1019 h 9972"/>
                <a:gd name="connsiteX24" fmla="*/ 2947 w 9857"/>
                <a:gd name="connsiteY24" fmla="*/ 1047 h 9972"/>
                <a:gd name="connsiteX25" fmla="*/ 3095 w 9857"/>
                <a:gd name="connsiteY25" fmla="*/ 83 h 9972"/>
                <a:gd name="connsiteX26" fmla="*/ 2168 w 9857"/>
                <a:gd name="connsiteY26" fmla="*/ 0 h 9972"/>
                <a:gd name="connsiteX0" fmla="*/ 2199 w 10000"/>
                <a:gd name="connsiteY0" fmla="*/ 0 h 10000"/>
                <a:gd name="connsiteX1" fmla="*/ 1922 w 10000"/>
                <a:gd name="connsiteY1" fmla="*/ 194 h 10000"/>
                <a:gd name="connsiteX2" fmla="*/ 1730 w 10000"/>
                <a:gd name="connsiteY2" fmla="*/ 1077 h 10000"/>
                <a:gd name="connsiteX3" fmla="*/ 1559 w 10000"/>
                <a:gd name="connsiteY3" fmla="*/ 1823 h 10000"/>
                <a:gd name="connsiteX4" fmla="*/ 1409 w 10000"/>
                <a:gd name="connsiteY4" fmla="*/ 2404 h 10000"/>
                <a:gd name="connsiteX5" fmla="*/ 1239 w 10000"/>
                <a:gd name="connsiteY5" fmla="*/ 3067 h 10000"/>
                <a:gd name="connsiteX6" fmla="*/ 1026 w 10000"/>
                <a:gd name="connsiteY6" fmla="*/ 3701 h 10000"/>
                <a:gd name="connsiteX7" fmla="*/ 748 w 10000"/>
                <a:gd name="connsiteY7" fmla="*/ 4420 h 10000"/>
                <a:gd name="connsiteX8" fmla="*/ 384 w 10000"/>
                <a:gd name="connsiteY8" fmla="*/ 5249 h 10000"/>
                <a:gd name="connsiteX9" fmla="*/ 0 w 10000"/>
                <a:gd name="connsiteY9" fmla="*/ 6050 h 10000"/>
                <a:gd name="connsiteX10" fmla="*/ 0 w 10000"/>
                <a:gd name="connsiteY10" fmla="*/ 7791 h 10000"/>
                <a:gd name="connsiteX11" fmla="*/ 5681 w 10000"/>
                <a:gd name="connsiteY11" fmla="*/ 9282 h 10000"/>
                <a:gd name="connsiteX12" fmla="*/ 8286 w 10000"/>
                <a:gd name="connsiteY12" fmla="*/ 10000 h 10000"/>
                <a:gd name="connsiteX13" fmla="*/ 8842 w 10000"/>
                <a:gd name="connsiteY13" fmla="*/ 6519 h 10000"/>
                <a:gd name="connsiteX14" fmla="*/ 9110 w 10000"/>
                <a:gd name="connsiteY14" fmla="*/ 6343 h 10000"/>
                <a:gd name="connsiteX15" fmla="*/ 8864 w 10000"/>
                <a:gd name="connsiteY15" fmla="*/ 5442 h 10000"/>
                <a:gd name="connsiteX16" fmla="*/ 9013 w 10000"/>
                <a:gd name="connsiteY16" fmla="*/ 4641 h 10000"/>
                <a:gd name="connsiteX17" fmla="*/ 10000 w 10000"/>
                <a:gd name="connsiteY17" fmla="*/ 3347 h 10000"/>
                <a:gd name="connsiteX18" fmla="*/ 9355 w 10000"/>
                <a:gd name="connsiteY18" fmla="*/ 2127 h 10000"/>
                <a:gd name="connsiteX19" fmla="*/ 6215 w 10000"/>
                <a:gd name="connsiteY19" fmla="*/ 1271 h 10000"/>
                <a:gd name="connsiteX20" fmla="*/ 5788 w 10000"/>
                <a:gd name="connsiteY20" fmla="*/ 1630 h 10000"/>
                <a:gd name="connsiteX21" fmla="*/ 5212 w 10000"/>
                <a:gd name="connsiteY21" fmla="*/ 1022 h 10000"/>
                <a:gd name="connsiteX22" fmla="*/ 4721 w 10000"/>
                <a:gd name="connsiteY22" fmla="*/ 1658 h 10000"/>
                <a:gd name="connsiteX23" fmla="*/ 4228 w 10000"/>
                <a:gd name="connsiteY23" fmla="*/ 1022 h 10000"/>
                <a:gd name="connsiteX24" fmla="*/ 2990 w 10000"/>
                <a:gd name="connsiteY24" fmla="*/ 1050 h 10000"/>
                <a:gd name="connsiteX25" fmla="*/ 3140 w 10000"/>
                <a:gd name="connsiteY25" fmla="*/ 83 h 10000"/>
                <a:gd name="connsiteX26" fmla="*/ 2199 w 10000"/>
                <a:gd name="connsiteY26" fmla="*/ 0 h 10000"/>
                <a:gd name="connsiteX0" fmla="*/ 2199 w 10000"/>
                <a:gd name="connsiteY0" fmla="*/ 0 h 10000"/>
                <a:gd name="connsiteX1" fmla="*/ 1922 w 10000"/>
                <a:gd name="connsiteY1" fmla="*/ 194 h 10000"/>
                <a:gd name="connsiteX2" fmla="*/ 1730 w 10000"/>
                <a:gd name="connsiteY2" fmla="*/ 1077 h 10000"/>
                <a:gd name="connsiteX3" fmla="*/ 1559 w 10000"/>
                <a:gd name="connsiteY3" fmla="*/ 1823 h 10000"/>
                <a:gd name="connsiteX4" fmla="*/ 1409 w 10000"/>
                <a:gd name="connsiteY4" fmla="*/ 2404 h 10000"/>
                <a:gd name="connsiteX5" fmla="*/ 1239 w 10000"/>
                <a:gd name="connsiteY5" fmla="*/ 3067 h 10000"/>
                <a:gd name="connsiteX6" fmla="*/ 1026 w 10000"/>
                <a:gd name="connsiteY6" fmla="*/ 3701 h 10000"/>
                <a:gd name="connsiteX7" fmla="*/ 748 w 10000"/>
                <a:gd name="connsiteY7" fmla="*/ 4420 h 10000"/>
                <a:gd name="connsiteX8" fmla="*/ 384 w 10000"/>
                <a:gd name="connsiteY8" fmla="*/ 5249 h 10000"/>
                <a:gd name="connsiteX9" fmla="*/ 0 w 10000"/>
                <a:gd name="connsiteY9" fmla="*/ 6050 h 10000"/>
                <a:gd name="connsiteX10" fmla="*/ 0 w 10000"/>
                <a:gd name="connsiteY10" fmla="*/ 7791 h 10000"/>
                <a:gd name="connsiteX11" fmla="*/ 5681 w 10000"/>
                <a:gd name="connsiteY11" fmla="*/ 9282 h 10000"/>
                <a:gd name="connsiteX12" fmla="*/ 8286 w 10000"/>
                <a:gd name="connsiteY12" fmla="*/ 10000 h 10000"/>
                <a:gd name="connsiteX13" fmla="*/ 8842 w 10000"/>
                <a:gd name="connsiteY13" fmla="*/ 6519 h 10000"/>
                <a:gd name="connsiteX14" fmla="*/ 9110 w 10000"/>
                <a:gd name="connsiteY14" fmla="*/ 6343 h 10000"/>
                <a:gd name="connsiteX15" fmla="*/ 8790 w 10000"/>
                <a:gd name="connsiteY15" fmla="*/ 5667 h 10000"/>
                <a:gd name="connsiteX16" fmla="*/ 9013 w 10000"/>
                <a:gd name="connsiteY16" fmla="*/ 4641 h 10000"/>
                <a:gd name="connsiteX17" fmla="*/ 10000 w 10000"/>
                <a:gd name="connsiteY17" fmla="*/ 3347 h 10000"/>
                <a:gd name="connsiteX18" fmla="*/ 9355 w 10000"/>
                <a:gd name="connsiteY18" fmla="*/ 2127 h 10000"/>
                <a:gd name="connsiteX19" fmla="*/ 6215 w 10000"/>
                <a:gd name="connsiteY19" fmla="*/ 1271 h 10000"/>
                <a:gd name="connsiteX20" fmla="*/ 5788 w 10000"/>
                <a:gd name="connsiteY20" fmla="*/ 1630 h 10000"/>
                <a:gd name="connsiteX21" fmla="*/ 5212 w 10000"/>
                <a:gd name="connsiteY21" fmla="*/ 1022 h 10000"/>
                <a:gd name="connsiteX22" fmla="*/ 4721 w 10000"/>
                <a:gd name="connsiteY22" fmla="*/ 1658 h 10000"/>
                <a:gd name="connsiteX23" fmla="*/ 4228 w 10000"/>
                <a:gd name="connsiteY23" fmla="*/ 1022 h 10000"/>
                <a:gd name="connsiteX24" fmla="*/ 2990 w 10000"/>
                <a:gd name="connsiteY24" fmla="*/ 1050 h 10000"/>
                <a:gd name="connsiteX25" fmla="*/ 3140 w 10000"/>
                <a:gd name="connsiteY25" fmla="*/ 83 h 10000"/>
                <a:gd name="connsiteX26" fmla="*/ 2199 w 10000"/>
                <a:gd name="connsiteY26" fmla="*/ 0 h 10000"/>
                <a:gd name="connsiteX0" fmla="*/ 2199 w 10000"/>
                <a:gd name="connsiteY0" fmla="*/ 0 h 10000"/>
                <a:gd name="connsiteX1" fmla="*/ 1922 w 10000"/>
                <a:gd name="connsiteY1" fmla="*/ 194 h 10000"/>
                <a:gd name="connsiteX2" fmla="*/ 1730 w 10000"/>
                <a:gd name="connsiteY2" fmla="*/ 1077 h 10000"/>
                <a:gd name="connsiteX3" fmla="*/ 1559 w 10000"/>
                <a:gd name="connsiteY3" fmla="*/ 1823 h 10000"/>
                <a:gd name="connsiteX4" fmla="*/ 1409 w 10000"/>
                <a:gd name="connsiteY4" fmla="*/ 2404 h 10000"/>
                <a:gd name="connsiteX5" fmla="*/ 1239 w 10000"/>
                <a:gd name="connsiteY5" fmla="*/ 3067 h 10000"/>
                <a:gd name="connsiteX6" fmla="*/ 1026 w 10000"/>
                <a:gd name="connsiteY6" fmla="*/ 3701 h 10000"/>
                <a:gd name="connsiteX7" fmla="*/ 748 w 10000"/>
                <a:gd name="connsiteY7" fmla="*/ 4420 h 10000"/>
                <a:gd name="connsiteX8" fmla="*/ 384 w 10000"/>
                <a:gd name="connsiteY8" fmla="*/ 5249 h 10000"/>
                <a:gd name="connsiteX9" fmla="*/ 0 w 10000"/>
                <a:gd name="connsiteY9" fmla="*/ 6050 h 10000"/>
                <a:gd name="connsiteX10" fmla="*/ 0 w 10000"/>
                <a:gd name="connsiteY10" fmla="*/ 7791 h 10000"/>
                <a:gd name="connsiteX11" fmla="*/ 5681 w 10000"/>
                <a:gd name="connsiteY11" fmla="*/ 9282 h 10000"/>
                <a:gd name="connsiteX12" fmla="*/ 8286 w 10000"/>
                <a:gd name="connsiteY12" fmla="*/ 10000 h 10000"/>
                <a:gd name="connsiteX13" fmla="*/ 8842 w 10000"/>
                <a:gd name="connsiteY13" fmla="*/ 6519 h 10000"/>
                <a:gd name="connsiteX14" fmla="*/ 9110 w 10000"/>
                <a:gd name="connsiteY14" fmla="*/ 6343 h 10000"/>
                <a:gd name="connsiteX15" fmla="*/ 8790 w 10000"/>
                <a:gd name="connsiteY15" fmla="*/ 5667 h 10000"/>
                <a:gd name="connsiteX16" fmla="*/ 9013 w 10000"/>
                <a:gd name="connsiteY16" fmla="*/ 4641 h 10000"/>
                <a:gd name="connsiteX17" fmla="*/ 10000 w 10000"/>
                <a:gd name="connsiteY17" fmla="*/ 3411 h 10000"/>
                <a:gd name="connsiteX18" fmla="*/ 9355 w 10000"/>
                <a:gd name="connsiteY18" fmla="*/ 2127 h 10000"/>
                <a:gd name="connsiteX19" fmla="*/ 6215 w 10000"/>
                <a:gd name="connsiteY19" fmla="*/ 1271 h 10000"/>
                <a:gd name="connsiteX20" fmla="*/ 5788 w 10000"/>
                <a:gd name="connsiteY20" fmla="*/ 1630 h 10000"/>
                <a:gd name="connsiteX21" fmla="*/ 5212 w 10000"/>
                <a:gd name="connsiteY21" fmla="*/ 1022 h 10000"/>
                <a:gd name="connsiteX22" fmla="*/ 4721 w 10000"/>
                <a:gd name="connsiteY22" fmla="*/ 1658 h 10000"/>
                <a:gd name="connsiteX23" fmla="*/ 4228 w 10000"/>
                <a:gd name="connsiteY23" fmla="*/ 1022 h 10000"/>
                <a:gd name="connsiteX24" fmla="*/ 2990 w 10000"/>
                <a:gd name="connsiteY24" fmla="*/ 1050 h 10000"/>
                <a:gd name="connsiteX25" fmla="*/ 3140 w 10000"/>
                <a:gd name="connsiteY25" fmla="*/ 83 h 10000"/>
                <a:gd name="connsiteX26" fmla="*/ 2199 w 10000"/>
                <a:gd name="connsiteY26" fmla="*/ 0 h 10000"/>
                <a:gd name="connsiteX0" fmla="*/ 2199 w 10000"/>
                <a:gd name="connsiteY0" fmla="*/ 0 h 10000"/>
                <a:gd name="connsiteX1" fmla="*/ 1922 w 10000"/>
                <a:gd name="connsiteY1" fmla="*/ 194 h 10000"/>
                <a:gd name="connsiteX2" fmla="*/ 1730 w 10000"/>
                <a:gd name="connsiteY2" fmla="*/ 1077 h 10000"/>
                <a:gd name="connsiteX3" fmla="*/ 1559 w 10000"/>
                <a:gd name="connsiteY3" fmla="*/ 1823 h 10000"/>
                <a:gd name="connsiteX4" fmla="*/ 1409 w 10000"/>
                <a:gd name="connsiteY4" fmla="*/ 2404 h 10000"/>
                <a:gd name="connsiteX5" fmla="*/ 1239 w 10000"/>
                <a:gd name="connsiteY5" fmla="*/ 3067 h 10000"/>
                <a:gd name="connsiteX6" fmla="*/ 1026 w 10000"/>
                <a:gd name="connsiteY6" fmla="*/ 3701 h 10000"/>
                <a:gd name="connsiteX7" fmla="*/ 748 w 10000"/>
                <a:gd name="connsiteY7" fmla="*/ 4420 h 10000"/>
                <a:gd name="connsiteX8" fmla="*/ 384 w 10000"/>
                <a:gd name="connsiteY8" fmla="*/ 5249 h 10000"/>
                <a:gd name="connsiteX9" fmla="*/ 0 w 10000"/>
                <a:gd name="connsiteY9" fmla="*/ 6050 h 10000"/>
                <a:gd name="connsiteX10" fmla="*/ 0 w 10000"/>
                <a:gd name="connsiteY10" fmla="*/ 7791 h 10000"/>
                <a:gd name="connsiteX11" fmla="*/ 5681 w 10000"/>
                <a:gd name="connsiteY11" fmla="*/ 9282 h 10000"/>
                <a:gd name="connsiteX12" fmla="*/ 8286 w 10000"/>
                <a:gd name="connsiteY12" fmla="*/ 10000 h 10000"/>
                <a:gd name="connsiteX13" fmla="*/ 8792 w 10000"/>
                <a:gd name="connsiteY13" fmla="*/ 6647 h 10000"/>
                <a:gd name="connsiteX14" fmla="*/ 9110 w 10000"/>
                <a:gd name="connsiteY14" fmla="*/ 6343 h 10000"/>
                <a:gd name="connsiteX15" fmla="*/ 8790 w 10000"/>
                <a:gd name="connsiteY15" fmla="*/ 5667 h 10000"/>
                <a:gd name="connsiteX16" fmla="*/ 9013 w 10000"/>
                <a:gd name="connsiteY16" fmla="*/ 4641 h 10000"/>
                <a:gd name="connsiteX17" fmla="*/ 10000 w 10000"/>
                <a:gd name="connsiteY17" fmla="*/ 3411 h 10000"/>
                <a:gd name="connsiteX18" fmla="*/ 9355 w 10000"/>
                <a:gd name="connsiteY18" fmla="*/ 2127 h 10000"/>
                <a:gd name="connsiteX19" fmla="*/ 6215 w 10000"/>
                <a:gd name="connsiteY19" fmla="*/ 1271 h 10000"/>
                <a:gd name="connsiteX20" fmla="*/ 5788 w 10000"/>
                <a:gd name="connsiteY20" fmla="*/ 1630 h 10000"/>
                <a:gd name="connsiteX21" fmla="*/ 5212 w 10000"/>
                <a:gd name="connsiteY21" fmla="*/ 1022 h 10000"/>
                <a:gd name="connsiteX22" fmla="*/ 4721 w 10000"/>
                <a:gd name="connsiteY22" fmla="*/ 1658 h 10000"/>
                <a:gd name="connsiteX23" fmla="*/ 4228 w 10000"/>
                <a:gd name="connsiteY23" fmla="*/ 1022 h 10000"/>
                <a:gd name="connsiteX24" fmla="*/ 2990 w 10000"/>
                <a:gd name="connsiteY24" fmla="*/ 1050 h 10000"/>
                <a:gd name="connsiteX25" fmla="*/ 3140 w 10000"/>
                <a:gd name="connsiteY25" fmla="*/ 83 h 10000"/>
                <a:gd name="connsiteX26" fmla="*/ 2199 w 10000"/>
                <a:gd name="connsiteY2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000" h="10000">
                  <a:moveTo>
                    <a:pt x="2199" y="0"/>
                  </a:moveTo>
                  <a:lnTo>
                    <a:pt x="1922" y="194"/>
                  </a:lnTo>
                  <a:cubicBezTo>
                    <a:pt x="1859" y="488"/>
                    <a:pt x="1794" y="782"/>
                    <a:pt x="1730" y="1077"/>
                  </a:cubicBezTo>
                  <a:lnTo>
                    <a:pt x="1559" y="1823"/>
                  </a:lnTo>
                  <a:cubicBezTo>
                    <a:pt x="1510" y="2017"/>
                    <a:pt x="1459" y="2210"/>
                    <a:pt x="1409" y="2404"/>
                  </a:cubicBezTo>
                  <a:cubicBezTo>
                    <a:pt x="1352" y="2625"/>
                    <a:pt x="1296" y="2846"/>
                    <a:pt x="1239" y="3067"/>
                  </a:cubicBezTo>
                  <a:lnTo>
                    <a:pt x="1026" y="3701"/>
                  </a:lnTo>
                  <a:lnTo>
                    <a:pt x="748" y="4420"/>
                  </a:lnTo>
                  <a:lnTo>
                    <a:pt x="384" y="5249"/>
                  </a:lnTo>
                  <a:lnTo>
                    <a:pt x="0" y="6050"/>
                  </a:lnTo>
                  <a:lnTo>
                    <a:pt x="0" y="7791"/>
                  </a:lnTo>
                  <a:lnTo>
                    <a:pt x="5681" y="9282"/>
                  </a:lnTo>
                  <a:lnTo>
                    <a:pt x="8286" y="10000"/>
                  </a:lnTo>
                  <a:cubicBezTo>
                    <a:pt x="8472" y="8840"/>
                    <a:pt x="8607" y="7808"/>
                    <a:pt x="8792" y="6647"/>
                  </a:cubicBezTo>
                  <a:lnTo>
                    <a:pt x="9110" y="6343"/>
                  </a:lnTo>
                  <a:lnTo>
                    <a:pt x="8790" y="5667"/>
                  </a:lnTo>
                  <a:cubicBezTo>
                    <a:pt x="8840" y="5400"/>
                    <a:pt x="8963" y="4908"/>
                    <a:pt x="9013" y="4641"/>
                  </a:cubicBezTo>
                  <a:lnTo>
                    <a:pt x="10000" y="3411"/>
                  </a:lnTo>
                  <a:lnTo>
                    <a:pt x="9355" y="2127"/>
                  </a:lnTo>
                  <a:lnTo>
                    <a:pt x="6215" y="1271"/>
                  </a:lnTo>
                  <a:lnTo>
                    <a:pt x="5788" y="1630"/>
                  </a:lnTo>
                  <a:lnTo>
                    <a:pt x="5212" y="1022"/>
                  </a:lnTo>
                  <a:lnTo>
                    <a:pt x="4721" y="1658"/>
                  </a:lnTo>
                  <a:lnTo>
                    <a:pt x="4228" y="1022"/>
                  </a:lnTo>
                  <a:lnTo>
                    <a:pt x="2990" y="1050"/>
                  </a:lnTo>
                  <a:cubicBezTo>
                    <a:pt x="3039" y="728"/>
                    <a:pt x="3090" y="405"/>
                    <a:pt x="3140" y="83"/>
                  </a:cubicBezTo>
                  <a:lnTo>
                    <a:pt x="2199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41" name="Freeform 36"/>
            <p:cNvSpPr>
              <a:spLocks/>
            </p:cNvSpPr>
            <p:nvPr/>
          </p:nvSpPr>
          <p:spPr bwMode="auto">
            <a:xfrm>
              <a:off x="1979962" y="1590437"/>
              <a:ext cx="849312" cy="64135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73" y="22"/>
                </a:cxn>
                <a:cxn ang="0">
                  <a:pos x="233" y="36"/>
                </a:cxn>
                <a:cxn ang="0">
                  <a:pos x="262" y="42"/>
                </a:cxn>
                <a:cxn ang="0">
                  <a:pos x="292" y="46"/>
                </a:cxn>
                <a:cxn ang="0">
                  <a:pos x="331" y="54"/>
                </a:cxn>
                <a:cxn ang="0">
                  <a:pos x="379" y="62"/>
                </a:cxn>
                <a:cxn ang="0">
                  <a:pos x="348" y="278"/>
                </a:cxn>
                <a:cxn ang="0">
                  <a:pos x="201" y="247"/>
                </a:cxn>
                <a:cxn ang="0">
                  <a:pos x="181" y="261"/>
                </a:cxn>
                <a:cxn ang="0">
                  <a:pos x="154" y="239"/>
                </a:cxn>
                <a:cxn ang="0">
                  <a:pos x="131" y="261"/>
                </a:cxn>
                <a:cxn ang="0">
                  <a:pos x="109" y="243"/>
                </a:cxn>
                <a:cxn ang="0">
                  <a:pos x="49" y="239"/>
                </a:cxn>
                <a:cxn ang="0">
                  <a:pos x="57" y="204"/>
                </a:cxn>
                <a:cxn ang="0">
                  <a:pos x="13" y="201"/>
                </a:cxn>
                <a:cxn ang="0">
                  <a:pos x="9" y="181"/>
                </a:cxn>
                <a:cxn ang="0">
                  <a:pos x="18" y="160"/>
                </a:cxn>
                <a:cxn ang="0">
                  <a:pos x="7" y="141"/>
                </a:cxn>
                <a:cxn ang="0">
                  <a:pos x="8" y="87"/>
                </a:cxn>
                <a:cxn ang="0">
                  <a:pos x="0" y="45"/>
                </a:cxn>
                <a:cxn ang="0">
                  <a:pos x="5" y="29"/>
                </a:cxn>
                <a:cxn ang="0">
                  <a:pos x="24" y="36"/>
                </a:cxn>
                <a:cxn ang="0">
                  <a:pos x="44" y="60"/>
                </a:cxn>
                <a:cxn ang="0">
                  <a:pos x="82" y="66"/>
                </a:cxn>
                <a:cxn ang="0">
                  <a:pos x="91" y="86"/>
                </a:cxn>
                <a:cxn ang="0">
                  <a:pos x="73" y="86"/>
                </a:cxn>
                <a:cxn ang="0">
                  <a:pos x="71" y="103"/>
                </a:cxn>
                <a:cxn ang="0">
                  <a:pos x="82" y="105"/>
                </a:cxn>
                <a:cxn ang="0">
                  <a:pos x="86" y="122"/>
                </a:cxn>
                <a:cxn ang="0">
                  <a:pos x="64" y="135"/>
                </a:cxn>
                <a:cxn ang="0">
                  <a:pos x="64" y="147"/>
                </a:cxn>
                <a:cxn ang="0">
                  <a:pos x="89" y="147"/>
                </a:cxn>
                <a:cxn ang="0">
                  <a:pos x="96" y="117"/>
                </a:cxn>
                <a:cxn ang="0">
                  <a:pos x="115" y="99"/>
                </a:cxn>
                <a:cxn ang="0">
                  <a:pos x="91" y="52"/>
                </a:cxn>
                <a:cxn ang="0">
                  <a:pos x="106" y="37"/>
                </a:cxn>
                <a:cxn ang="0">
                  <a:pos x="96" y="0"/>
                </a:cxn>
              </a:cxnLst>
              <a:rect l="0" t="0" r="r" b="b"/>
              <a:pathLst>
                <a:path w="380" h="279">
                  <a:moveTo>
                    <a:pt x="96" y="0"/>
                  </a:moveTo>
                  <a:lnTo>
                    <a:pt x="173" y="22"/>
                  </a:lnTo>
                  <a:lnTo>
                    <a:pt x="233" y="36"/>
                  </a:lnTo>
                  <a:lnTo>
                    <a:pt x="262" y="42"/>
                  </a:lnTo>
                  <a:lnTo>
                    <a:pt x="292" y="46"/>
                  </a:lnTo>
                  <a:lnTo>
                    <a:pt x="331" y="54"/>
                  </a:lnTo>
                  <a:lnTo>
                    <a:pt x="379" y="62"/>
                  </a:lnTo>
                  <a:lnTo>
                    <a:pt x="348" y="278"/>
                  </a:lnTo>
                  <a:lnTo>
                    <a:pt x="201" y="247"/>
                  </a:lnTo>
                  <a:lnTo>
                    <a:pt x="181" y="261"/>
                  </a:lnTo>
                  <a:lnTo>
                    <a:pt x="154" y="239"/>
                  </a:lnTo>
                  <a:lnTo>
                    <a:pt x="131" y="261"/>
                  </a:lnTo>
                  <a:lnTo>
                    <a:pt x="109" y="243"/>
                  </a:lnTo>
                  <a:lnTo>
                    <a:pt x="49" y="239"/>
                  </a:lnTo>
                  <a:lnTo>
                    <a:pt x="57" y="204"/>
                  </a:lnTo>
                  <a:lnTo>
                    <a:pt x="13" y="201"/>
                  </a:lnTo>
                  <a:lnTo>
                    <a:pt x="9" y="181"/>
                  </a:lnTo>
                  <a:lnTo>
                    <a:pt x="18" y="160"/>
                  </a:lnTo>
                  <a:lnTo>
                    <a:pt x="7" y="141"/>
                  </a:lnTo>
                  <a:lnTo>
                    <a:pt x="8" y="87"/>
                  </a:lnTo>
                  <a:lnTo>
                    <a:pt x="0" y="45"/>
                  </a:lnTo>
                  <a:lnTo>
                    <a:pt x="5" y="29"/>
                  </a:lnTo>
                  <a:lnTo>
                    <a:pt x="24" y="36"/>
                  </a:lnTo>
                  <a:lnTo>
                    <a:pt x="44" y="60"/>
                  </a:lnTo>
                  <a:lnTo>
                    <a:pt x="82" y="66"/>
                  </a:lnTo>
                  <a:lnTo>
                    <a:pt x="91" y="86"/>
                  </a:lnTo>
                  <a:lnTo>
                    <a:pt x="73" y="86"/>
                  </a:lnTo>
                  <a:lnTo>
                    <a:pt x="71" y="103"/>
                  </a:lnTo>
                  <a:lnTo>
                    <a:pt x="82" y="105"/>
                  </a:lnTo>
                  <a:lnTo>
                    <a:pt x="86" y="122"/>
                  </a:lnTo>
                  <a:lnTo>
                    <a:pt x="64" y="135"/>
                  </a:lnTo>
                  <a:lnTo>
                    <a:pt x="64" y="147"/>
                  </a:lnTo>
                  <a:lnTo>
                    <a:pt x="89" y="147"/>
                  </a:lnTo>
                  <a:lnTo>
                    <a:pt x="96" y="117"/>
                  </a:lnTo>
                  <a:lnTo>
                    <a:pt x="115" y="99"/>
                  </a:lnTo>
                  <a:lnTo>
                    <a:pt x="91" y="52"/>
                  </a:lnTo>
                  <a:lnTo>
                    <a:pt x="106" y="37"/>
                  </a:lnTo>
                  <a:lnTo>
                    <a:pt x="96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2" name="Freeform 44"/>
            <p:cNvSpPr>
              <a:spLocks/>
            </p:cNvSpPr>
            <p:nvPr/>
          </p:nvSpPr>
          <p:spPr bwMode="auto">
            <a:xfrm>
              <a:off x="6228112" y="2979500"/>
              <a:ext cx="428625" cy="722312"/>
            </a:xfrm>
            <a:custGeom>
              <a:avLst/>
              <a:gdLst>
                <a:gd name="connsiteX0" fmla="*/ 0 w 9948"/>
                <a:gd name="connsiteY0" fmla="*/ 696 h 9968"/>
                <a:gd name="connsiteX1" fmla="*/ 1192 w 9948"/>
                <a:gd name="connsiteY1" fmla="*/ 1076 h 9968"/>
                <a:gd name="connsiteX2" fmla="*/ 2280 w 9948"/>
                <a:gd name="connsiteY2" fmla="*/ 1013 h 9968"/>
                <a:gd name="connsiteX3" fmla="*/ 2694 w 9948"/>
                <a:gd name="connsiteY3" fmla="*/ 791 h 9968"/>
                <a:gd name="connsiteX4" fmla="*/ 3089 w 9948"/>
                <a:gd name="connsiteY4" fmla="*/ 107 h 9968"/>
                <a:gd name="connsiteX5" fmla="*/ 7772 w 9948"/>
                <a:gd name="connsiteY5" fmla="*/ 0 h 9968"/>
                <a:gd name="connsiteX6" fmla="*/ 9948 w 9948"/>
                <a:gd name="connsiteY6" fmla="*/ 7057 h 9968"/>
                <a:gd name="connsiteX7" fmla="*/ 9793 w 9948"/>
                <a:gd name="connsiteY7" fmla="*/ 6962 h 9968"/>
                <a:gd name="connsiteX8" fmla="*/ 8135 w 9948"/>
                <a:gd name="connsiteY8" fmla="*/ 7373 h 9968"/>
                <a:gd name="connsiteX9" fmla="*/ 6995 w 9948"/>
                <a:gd name="connsiteY9" fmla="*/ 9272 h 9968"/>
                <a:gd name="connsiteX10" fmla="*/ 5285 w 9948"/>
                <a:gd name="connsiteY10" fmla="*/ 8987 h 9968"/>
                <a:gd name="connsiteX11" fmla="*/ 3264 w 9948"/>
                <a:gd name="connsiteY11" fmla="*/ 9715 h 9968"/>
                <a:gd name="connsiteX12" fmla="*/ 674 w 9948"/>
                <a:gd name="connsiteY12" fmla="*/ 9968 h 9968"/>
                <a:gd name="connsiteX13" fmla="*/ 1865 w 9948"/>
                <a:gd name="connsiteY13" fmla="*/ 8133 h 9968"/>
                <a:gd name="connsiteX14" fmla="*/ 1347 w 9948"/>
                <a:gd name="connsiteY14" fmla="*/ 7089 h 9968"/>
                <a:gd name="connsiteX15" fmla="*/ 0 w 9948"/>
                <a:gd name="connsiteY15" fmla="*/ 696 h 9968"/>
                <a:gd name="connsiteX0" fmla="*/ 0 w 10000"/>
                <a:gd name="connsiteY0" fmla="*/ 698 h 10000"/>
                <a:gd name="connsiteX1" fmla="*/ 1198 w 10000"/>
                <a:gd name="connsiteY1" fmla="*/ 1079 h 10000"/>
                <a:gd name="connsiteX2" fmla="*/ 2292 w 10000"/>
                <a:gd name="connsiteY2" fmla="*/ 1016 h 10000"/>
                <a:gd name="connsiteX3" fmla="*/ 2708 w 10000"/>
                <a:gd name="connsiteY3" fmla="*/ 794 h 10000"/>
                <a:gd name="connsiteX4" fmla="*/ 3105 w 10000"/>
                <a:gd name="connsiteY4" fmla="*/ 107 h 10000"/>
                <a:gd name="connsiteX5" fmla="*/ 7813 w 10000"/>
                <a:gd name="connsiteY5" fmla="*/ 0 h 10000"/>
                <a:gd name="connsiteX6" fmla="*/ 10000 w 10000"/>
                <a:gd name="connsiteY6" fmla="*/ 7080 h 10000"/>
                <a:gd name="connsiteX7" fmla="*/ 8178 w 10000"/>
                <a:gd name="connsiteY7" fmla="*/ 7397 h 10000"/>
                <a:gd name="connsiteX8" fmla="*/ 7032 w 10000"/>
                <a:gd name="connsiteY8" fmla="*/ 9302 h 10000"/>
                <a:gd name="connsiteX9" fmla="*/ 5313 w 10000"/>
                <a:gd name="connsiteY9" fmla="*/ 9016 h 10000"/>
                <a:gd name="connsiteX10" fmla="*/ 3281 w 10000"/>
                <a:gd name="connsiteY10" fmla="*/ 9746 h 10000"/>
                <a:gd name="connsiteX11" fmla="*/ 678 w 10000"/>
                <a:gd name="connsiteY11" fmla="*/ 10000 h 10000"/>
                <a:gd name="connsiteX12" fmla="*/ 1875 w 10000"/>
                <a:gd name="connsiteY12" fmla="*/ 8159 h 10000"/>
                <a:gd name="connsiteX13" fmla="*/ 1354 w 10000"/>
                <a:gd name="connsiteY13" fmla="*/ 7112 h 10000"/>
                <a:gd name="connsiteX14" fmla="*/ 0 w 10000"/>
                <a:gd name="connsiteY14" fmla="*/ 698 h 10000"/>
                <a:gd name="connsiteX0" fmla="*/ 0 w 10000"/>
                <a:gd name="connsiteY0" fmla="*/ 698 h 10000"/>
                <a:gd name="connsiteX1" fmla="*/ 1198 w 10000"/>
                <a:gd name="connsiteY1" fmla="*/ 1079 h 10000"/>
                <a:gd name="connsiteX2" fmla="*/ 2292 w 10000"/>
                <a:gd name="connsiteY2" fmla="*/ 1016 h 10000"/>
                <a:gd name="connsiteX3" fmla="*/ 2708 w 10000"/>
                <a:gd name="connsiteY3" fmla="*/ 794 h 10000"/>
                <a:gd name="connsiteX4" fmla="*/ 3105 w 10000"/>
                <a:gd name="connsiteY4" fmla="*/ 107 h 10000"/>
                <a:gd name="connsiteX5" fmla="*/ 7813 w 10000"/>
                <a:gd name="connsiteY5" fmla="*/ 0 h 10000"/>
                <a:gd name="connsiteX6" fmla="*/ 10000 w 10000"/>
                <a:gd name="connsiteY6" fmla="*/ 7080 h 10000"/>
                <a:gd name="connsiteX7" fmla="*/ 8178 w 10000"/>
                <a:gd name="connsiteY7" fmla="*/ 7452 h 10000"/>
                <a:gd name="connsiteX8" fmla="*/ 7032 w 10000"/>
                <a:gd name="connsiteY8" fmla="*/ 9302 h 10000"/>
                <a:gd name="connsiteX9" fmla="*/ 5313 w 10000"/>
                <a:gd name="connsiteY9" fmla="*/ 9016 h 10000"/>
                <a:gd name="connsiteX10" fmla="*/ 3281 w 10000"/>
                <a:gd name="connsiteY10" fmla="*/ 9746 h 10000"/>
                <a:gd name="connsiteX11" fmla="*/ 678 w 10000"/>
                <a:gd name="connsiteY11" fmla="*/ 10000 h 10000"/>
                <a:gd name="connsiteX12" fmla="*/ 1875 w 10000"/>
                <a:gd name="connsiteY12" fmla="*/ 8159 h 10000"/>
                <a:gd name="connsiteX13" fmla="*/ 1354 w 10000"/>
                <a:gd name="connsiteY13" fmla="*/ 7112 h 10000"/>
                <a:gd name="connsiteX14" fmla="*/ 0 w 10000"/>
                <a:gd name="connsiteY14" fmla="*/ 69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0" y="698"/>
                  </a:moveTo>
                  <a:lnTo>
                    <a:pt x="1198" y="1079"/>
                  </a:lnTo>
                  <a:lnTo>
                    <a:pt x="2292" y="1016"/>
                  </a:lnTo>
                  <a:lnTo>
                    <a:pt x="2708" y="794"/>
                  </a:lnTo>
                  <a:lnTo>
                    <a:pt x="3105" y="107"/>
                  </a:lnTo>
                  <a:lnTo>
                    <a:pt x="7813" y="0"/>
                  </a:lnTo>
                  <a:lnTo>
                    <a:pt x="10000" y="7080"/>
                  </a:lnTo>
                  <a:lnTo>
                    <a:pt x="8178" y="7452"/>
                  </a:lnTo>
                  <a:lnTo>
                    <a:pt x="7032" y="9302"/>
                  </a:lnTo>
                  <a:lnTo>
                    <a:pt x="5313" y="9016"/>
                  </a:lnTo>
                  <a:lnTo>
                    <a:pt x="3281" y="9746"/>
                  </a:lnTo>
                  <a:lnTo>
                    <a:pt x="678" y="10000"/>
                  </a:lnTo>
                  <a:lnTo>
                    <a:pt x="1875" y="8159"/>
                  </a:lnTo>
                  <a:lnTo>
                    <a:pt x="1354" y="7112"/>
                  </a:lnTo>
                  <a:lnTo>
                    <a:pt x="0" y="698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3" name="Freeform 59"/>
            <p:cNvSpPr>
              <a:spLocks/>
            </p:cNvSpPr>
            <p:nvPr/>
          </p:nvSpPr>
          <p:spPr bwMode="auto">
            <a:xfrm>
              <a:off x="6055074" y="3422412"/>
              <a:ext cx="996950" cy="557213"/>
            </a:xfrm>
            <a:custGeom>
              <a:avLst/>
              <a:gdLst>
                <a:gd name="connsiteX0" fmla="*/ 0 w 9977"/>
                <a:gd name="connsiteY0" fmla="*/ 9959 h 9959"/>
                <a:gd name="connsiteX1" fmla="*/ 2402 w 9977"/>
                <a:gd name="connsiteY1" fmla="*/ 9336 h 9959"/>
                <a:gd name="connsiteX2" fmla="*/ 2402 w 9977"/>
                <a:gd name="connsiteY2" fmla="*/ 8880 h 9959"/>
                <a:gd name="connsiteX3" fmla="*/ 8291 w 9977"/>
                <a:gd name="connsiteY3" fmla="*/ 7469 h 9959"/>
                <a:gd name="connsiteX4" fmla="*/ 8383 w 9977"/>
                <a:gd name="connsiteY4" fmla="*/ 6722 h 9959"/>
                <a:gd name="connsiteX5" fmla="*/ 9238 w 9977"/>
                <a:gd name="connsiteY5" fmla="*/ 6141 h 9959"/>
                <a:gd name="connsiteX6" fmla="*/ 9330 w 9977"/>
                <a:gd name="connsiteY6" fmla="*/ 5353 h 9959"/>
                <a:gd name="connsiteX7" fmla="*/ 9700 w 9977"/>
                <a:gd name="connsiteY7" fmla="*/ 5062 h 9959"/>
                <a:gd name="connsiteX8" fmla="*/ 9977 w 9977"/>
                <a:gd name="connsiteY8" fmla="*/ 3900 h 9959"/>
                <a:gd name="connsiteX9" fmla="*/ 9169 w 9977"/>
                <a:gd name="connsiteY9" fmla="*/ 2697 h 9959"/>
                <a:gd name="connsiteX10" fmla="*/ 9030 w 9977"/>
                <a:gd name="connsiteY10" fmla="*/ 1079 h 9959"/>
                <a:gd name="connsiteX11" fmla="*/ 8383 w 9977"/>
                <a:gd name="connsiteY11" fmla="*/ 290 h 9959"/>
                <a:gd name="connsiteX12" fmla="*/ 7067 w 9977"/>
                <a:gd name="connsiteY12" fmla="*/ 747 h 9959"/>
                <a:gd name="connsiteX13" fmla="*/ 6467 w 9977"/>
                <a:gd name="connsiteY13" fmla="*/ 41 h 9959"/>
                <a:gd name="connsiteX14" fmla="*/ 5866 w 9977"/>
                <a:gd name="connsiteY14" fmla="*/ 0 h 9959"/>
                <a:gd name="connsiteX15" fmla="*/ 5982 w 9977"/>
                <a:gd name="connsiteY15" fmla="*/ 1079 h 9959"/>
                <a:gd name="connsiteX16" fmla="*/ 5173 w 9977"/>
                <a:gd name="connsiteY16" fmla="*/ 1660 h 9959"/>
                <a:gd name="connsiteX17" fmla="*/ 4642 w 9977"/>
                <a:gd name="connsiteY17" fmla="*/ 4149 h 9959"/>
                <a:gd name="connsiteX18" fmla="*/ 3903 w 9977"/>
                <a:gd name="connsiteY18" fmla="*/ 3734 h 9959"/>
                <a:gd name="connsiteX19" fmla="*/ 3002 w 9977"/>
                <a:gd name="connsiteY19" fmla="*/ 4689 h 9959"/>
                <a:gd name="connsiteX20" fmla="*/ 1871 w 9977"/>
                <a:gd name="connsiteY20" fmla="*/ 5021 h 9959"/>
                <a:gd name="connsiteX21" fmla="*/ 1871 w 9977"/>
                <a:gd name="connsiteY21" fmla="*/ 6432 h 9959"/>
                <a:gd name="connsiteX22" fmla="*/ 1363 w 9977"/>
                <a:gd name="connsiteY22" fmla="*/ 6390 h 9959"/>
                <a:gd name="connsiteX23" fmla="*/ 1386 w 9977"/>
                <a:gd name="connsiteY23" fmla="*/ 7593 h 9959"/>
                <a:gd name="connsiteX24" fmla="*/ 785 w 9977"/>
                <a:gd name="connsiteY24" fmla="*/ 7137 h 9959"/>
                <a:gd name="connsiteX25" fmla="*/ 439 w 9977"/>
                <a:gd name="connsiteY25" fmla="*/ 7386 h 9959"/>
                <a:gd name="connsiteX26" fmla="*/ 538 w 9977"/>
                <a:gd name="connsiteY26" fmla="*/ 7813 h 9959"/>
                <a:gd name="connsiteX27" fmla="*/ 139 w 9977"/>
                <a:gd name="connsiteY27" fmla="*/ 9295 h 9959"/>
                <a:gd name="connsiteX28" fmla="*/ 0 w 9977"/>
                <a:gd name="connsiteY28" fmla="*/ 9959 h 9959"/>
                <a:gd name="connsiteX0" fmla="*/ 33 w 10033"/>
                <a:gd name="connsiteY0" fmla="*/ 10000 h 10000"/>
                <a:gd name="connsiteX1" fmla="*/ 2441 w 10033"/>
                <a:gd name="connsiteY1" fmla="*/ 9374 h 10000"/>
                <a:gd name="connsiteX2" fmla="*/ 2441 w 10033"/>
                <a:gd name="connsiteY2" fmla="*/ 8917 h 10000"/>
                <a:gd name="connsiteX3" fmla="*/ 8343 w 10033"/>
                <a:gd name="connsiteY3" fmla="*/ 7500 h 10000"/>
                <a:gd name="connsiteX4" fmla="*/ 8435 w 10033"/>
                <a:gd name="connsiteY4" fmla="*/ 6750 h 10000"/>
                <a:gd name="connsiteX5" fmla="*/ 9292 w 10033"/>
                <a:gd name="connsiteY5" fmla="*/ 6166 h 10000"/>
                <a:gd name="connsiteX6" fmla="*/ 9385 w 10033"/>
                <a:gd name="connsiteY6" fmla="*/ 5375 h 10000"/>
                <a:gd name="connsiteX7" fmla="*/ 9755 w 10033"/>
                <a:gd name="connsiteY7" fmla="*/ 5083 h 10000"/>
                <a:gd name="connsiteX8" fmla="*/ 10033 w 10033"/>
                <a:gd name="connsiteY8" fmla="*/ 3916 h 10000"/>
                <a:gd name="connsiteX9" fmla="*/ 9223 w 10033"/>
                <a:gd name="connsiteY9" fmla="*/ 2708 h 10000"/>
                <a:gd name="connsiteX10" fmla="*/ 9084 w 10033"/>
                <a:gd name="connsiteY10" fmla="*/ 1083 h 10000"/>
                <a:gd name="connsiteX11" fmla="*/ 8435 w 10033"/>
                <a:gd name="connsiteY11" fmla="*/ 291 h 10000"/>
                <a:gd name="connsiteX12" fmla="*/ 7116 w 10033"/>
                <a:gd name="connsiteY12" fmla="*/ 750 h 10000"/>
                <a:gd name="connsiteX13" fmla="*/ 6515 w 10033"/>
                <a:gd name="connsiteY13" fmla="*/ 41 h 10000"/>
                <a:gd name="connsiteX14" fmla="*/ 5913 w 10033"/>
                <a:gd name="connsiteY14" fmla="*/ 0 h 10000"/>
                <a:gd name="connsiteX15" fmla="*/ 6029 w 10033"/>
                <a:gd name="connsiteY15" fmla="*/ 1083 h 10000"/>
                <a:gd name="connsiteX16" fmla="*/ 5218 w 10033"/>
                <a:gd name="connsiteY16" fmla="*/ 1667 h 10000"/>
                <a:gd name="connsiteX17" fmla="*/ 4686 w 10033"/>
                <a:gd name="connsiteY17" fmla="*/ 4166 h 10000"/>
                <a:gd name="connsiteX18" fmla="*/ 3945 w 10033"/>
                <a:gd name="connsiteY18" fmla="*/ 3749 h 10000"/>
                <a:gd name="connsiteX19" fmla="*/ 3042 w 10033"/>
                <a:gd name="connsiteY19" fmla="*/ 4708 h 10000"/>
                <a:gd name="connsiteX20" fmla="*/ 1908 w 10033"/>
                <a:gd name="connsiteY20" fmla="*/ 5042 h 10000"/>
                <a:gd name="connsiteX21" fmla="*/ 1908 w 10033"/>
                <a:gd name="connsiteY21" fmla="*/ 6458 h 10000"/>
                <a:gd name="connsiteX22" fmla="*/ 1399 w 10033"/>
                <a:gd name="connsiteY22" fmla="*/ 6416 h 10000"/>
                <a:gd name="connsiteX23" fmla="*/ 1422 w 10033"/>
                <a:gd name="connsiteY23" fmla="*/ 7624 h 10000"/>
                <a:gd name="connsiteX24" fmla="*/ 820 w 10033"/>
                <a:gd name="connsiteY24" fmla="*/ 7166 h 10000"/>
                <a:gd name="connsiteX25" fmla="*/ 473 w 10033"/>
                <a:gd name="connsiteY25" fmla="*/ 7416 h 10000"/>
                <a:gd name="connsiteX26" fmla="*/ 572 w 10033"/>
                <a:gd name="connsiteY26" fmla="*/ 7845 h 10000"/>
                <a:gd name="connsiteX27" fmla="*/ 11 w 10033"/>
                <a:gd name="connsiteY27" fmla="*/ 9043 h 10000"/>
                <a:gd name="connsiteX28" fmla="*/ 33 w 10033"/>
                <a:gd name="connsiteY28" fmla="*/ 10000 h 10000"/>
                <a:gd name="connsiteX0" fmla="*/ 181 w 10181"/>
                <a:gd name="connsiteY0" fmla="*/ 10000 h 10073"/>
                <a:gd name="connsiteX1" fmla="*/ 2589 w 10181"/>
                <a:gd name="connsiteY1" fmla="*/ 9374 h 10073"/>
                <a:gd name="connsiteX2" fmla="*/ 2589 w 10181"/>
                <a:gd name="connsiteY2" fmla="*/ 8917 h 10073"/>
                <a:gd name="connsiteX3" fmla="*/ 8491 w 10181"/>
                <a:gd name="connsiteY3" fmla="*/ 7500 h 10073"/>
                <a:gd name="connsiteX4" fmla="*/ 8583 w 10181"/>
                <a:gd name="connsiteY4" fmla="*/ 6750 h 10073"/>
                <a:gd name="connsiteX5" fmla="*/ 9440 w 10181"/>
                <a:gd name="connsiteY5" fmla="*/ 6166 h 10073"/>
                <a:gd name="connsiteX6" fmla="*/ 9533 w 10181"/>
                <a:gd name="connsiteY6" fmla="*/ 5375 h 10073"/>
                <a:gd name="connsiteX7" fmla="*/ 9903 w 10181"/>
                <a:gd name="connsiteY7" fmla="*/ 5083 h 10073"/>
                <a:gd name="connsiteX8" fmla="*/ 10181 w 10181"/>
                <a:gd name="connsiteY8" fmla="*/ 3916 h 10073"/>
                <a:gd name="connsiteX9" fmla="*/ 9371 w 10181"/>
                <a:gd name="connsiteY9" fmla="*/ 2708 h 10073"/>
                <a:gd name="connsiteX10" fmla="*/ 9232 w 10181"/>
                <a:gd name="connsiteY10" fmla="*/ 1083 h 10073"/>
                <a:gd name="connsiteX11" fmla="*/ 8583 w 10181"/>
                <a:gd name="connsiteY11" fmla="*/ 291 h 10073"/>
                <a:gd name="connsiteX12" fmla="*/ 7264 w 10181"/>
                <a:gd name="connsiteY12" fmla="*/ 750 h 10073"/>
                <a:gd name="connsiteX13" fmla="*/ 6663 w 10181"/>
                <a:gd name="connsiteY13" fmla="*/ 41 h 10073"/>
                <a:gd name="connsiteX14" fmla="*/ 6061 w 10181"/>
                <a:gd name="connsiteY14" fmla="*/ 0 h 10073"/>
                <a:gd name="connsiteX15" fmla="*/ 6177 w 10181"/>
                <a:gd name="connsiteY15" fmla="*/ 1083 h 10073"/>
                <a:gd name="connsiteX16" fmla="*/ 5366 w 10181"/>
                <a:gd name="connsiteY16" fmla="*/ 1667 h 10073"/>
                <a:gd name="connsiteX17" fmla="*/ 4834 w 10181"/>
                <a:gd name="connsiteY17" fmla="*/ 4166 h 10073"/>
                <a:gd name="connsiteX18" fmla="*/ 4093 w 10181"/>
                <a:gd name="connsiteY18" fmla="*/ 3749 h 10073"/>
                <a:gd name="connsiteX19" fmla="*/ 3190 w 10181"/>
                <a:gd name="connsiteY19" fmla="*/ 4708 h 10073"/>
                <a:gd name="connsiteX20" fmla="*/ 2056 w 10181"/>
                <a:gd name="connsiteY20" fmla="*/ 5042 h 10073"/>
                <a:gd name="connsiteX21" fmla="*/ 2056 w 10181"/>
                <a:gd name="connsiteY21" fmla="*/ 6458 h 10073"/>
                <a:gd name="connsiteX22" fmla="*/ 1547 w 10181"/>
                <a:gd name="connsiteY22" fmla="*/ 6416 h 10073"/>
                <a:gd name="connsiteX23" fmla="*/ 1570 w 10181"/>
                <a:gd name="connsiteY23" fmla="*/ 7624 h 10073"/>
                <a:gd name="connsiteX24" fmla="*/ 968 w 10181"/>
                <a:gd name="connsiteY24" fmla="*/ 7166 h 10073"/>
                <a:gd name="connsiteX25" fmla="*/ 621 w 10181"/>
                <a:gd name="connsiteY25" fmla="*/ 7416 h 10073"/>
                <a:gd name="connsiteX26" fmla="*/ 720 w 10181"/>
                <a:gd name="connsiteY26" fmla="*/ 7845 h 10073"/>
                <a:gd name="connsiteX27" fmla="*/ 159 w 10181"/>
                <a:gd name="connsiteY27" fmla="*/ 9043 h 10073"/>
                <a:gd name="connsiteX28" fmla="*/ 0 w 10181"/>
                <a:gd name="connsiteY28" fmla="*/ 10073 h 10073"/>
                <a:gd name="connsiteX0" fmla="*/ 0 w 10201"/>
                <a:gd name="connsiteY0" fmla="*/ 10073 h 10073"/>
                <a:gd name="connsiteX1" fmla="*/ 2609 w 10201"/>
                <a:gd name="connsiteY1" fmla="*/ 9374 h 10073"/>
                <a:gd name="connsiteX2" fmla="*/ 2609 w 10201"/>
                <a:gd name="connsiteY2" fmla="*/ 8917 h 10073"/>
                <a:gd name="connsiteX3" fmla="*/ 8511 w 10201"/>
                <a:gd name="connsiteY3" fmla="*/ 7500 h 10073"/>
                <a:gd name="connsiteX4" fmla="*/ 8603 w 10201"/>
                <a:gd name="connsiteY4" fmla="*/ 6750 h 10073"/>
                <a:gd name="connsiteX5" fmla="*/ 9460 w 10201"/>
                <a:gd name="connsiteY5" fmla="*/ 6166 h 10073"/>
                <a:gd name="connsiteX6" fmla="*/ 9553 w 10201"/>
                <a:gd name="connsiteY6" fmla="*/ 5375 h 10073"/>
                <a:gd name="connsiteX7" fmla="*/ 9923 w 10201"/>
                <a:gd name="connsiteY7" fmla="*/ 5083 h 10073"/>
                <a:gd name="connsiteX8" fmla="*/ 10201 w 10201"/>
                <a:gd name="connsiteY8" fmla="*/ 3916 h 10073"/>
                <a:gd name="connsiteX9" fmla="*/ 9391 w 10201"/>
                <a:gd name="connsiteY9" fmla="*/ 2708 h 10073"/>
                <a:gd name="connsiteX10" fmla="*/ 9252 w 10201"/>
                <a:gd name="connsiteY10" fmla="*/ 1083 h 10073"/>
                <a:gd name="connsiteX11" fmla="*/ 8603 w 10201"/>
                <a:gd name="connsiteY11" fmla="*/ 291 h 10073"/>
                <a:gd name="connsiteX12" fmla="*/ 7284 w 10201"/>
                <a:gd name="connsiteY12" fmla="*/ 750 h 10073"/>
                <a:gd name="connsiteX13" fmla="*/ 6683 w 10201"/>
                <a:gd name="connsiteY13" fmla="*/ 41 h 10073"/>
                <a:gd name="connsiteX14" fmla="*/ 6081 w 10201"/>
                <a:gd name="connsiteY14" fmla="*/ 0 h 10073"/>
                <a:gd name="connsiteX15" fmla="*/ 6197 w 10201"/>
                <a:gd name="connsiteY15" fmla="*/ 1083 h 10073"/>
                <a:gd name="connsiteX16" fmla="*/ 5386 w 10201"/>
                <a:gd name="connsiteY16" fmla="*/ 1667 h 10073"/>
                <a:gd name="connsiteX17" fmla="*/ 4854 w 10201"/>
                <a:gd name="connsiteY17" fmla="*/ 4166 h 10073"/>
                <a:gd name="connsiteX18" fmla="*/ 4113 w 10201"/>
                <a:gd name="connsiteY18" fmla="*/ 3749 h 10073"/>
                <a:gd name="connsiteX19" fmla="*/ 3210 w 10201"/>
                <a:gd name="connsiteY19" fmla="*/ 4708 h 10073"/>
                <a:gd name="connsiteX20" fmla="*/ 2076 w 10201"/>
                <a:gd name="connsiteY20" fmla="*/ 5042 h 10073"/>
                <a:gd name="connsiteX21" fmla="*/ 2076 w 10201"/>
                <a:gd name="connsiteY21" fmla="*/ 6458 h 10073"/>
                <a:gd name="connsiteX22" fmla="*/ 1567 w 10201"/>
                <a:gd name="connsiteY22" fmla="*/ 6416 h 10073"/>
                <a:gd name="connsiteX23" fmla="*/ 1590 w 10201"/>
                <a:gd name="connsiteY23" fmla="*/ 7624 h 10073"/>
                <a:gd name="connsiteX24" fmla="*/ 988 w 10201"/>
                <a:gd name="connsiteY24" fmla="*/ 7166 h 10073"/>
                <a:gd name="connsiteX25" fmla="*/ 641 w 10201"/>
                <a:gd name="connsiteY25" fmla="*/ 7416 h 10073"/>
                <a:gd name="connsiteX26" fmla="*/ 740 w 10201"/>
                <a:gd name="connsiteY26" fmla="*/ 7845 h 10073"/>
                <a:gd name="connsiteX27" fmla="*/ 179 w 10201"/>
                <a:gd name="connsiteY27" fmla="*/ 9043 h 10073"/>
                <a:gd name="connsiteX28" fmla="*/ 20 w 10201"/>
                <a:gd name="connsiteY28" fmla="*/ 10073 h 10073"/>
                <a:gd name="connsiteX0" fmla="*/ 0 w 10201"/>
                <a:gd name="connsiteY0" fmla="*/ 10073 h 10073"/>
                <a:gd name="connsiteX1" fmla="*/ 2609 w 10201"/>
                <a:gd name="connsiteY1" fmla="*/ 9374 h 10073"/>
                <a:gd name="connsiteX2" fmla="*/ 2609 w 10201"/>
                <a:gd name="connsiteY2" fmla="*/ 8917 h 10073"/>
                <a:gd name="connsiteX3" fmla="*/ 8511 w 10201"/>
                <a:gd name="connsiteY3" fmla="*/ 7500 h 10073"/>
                <a:gd name="connsiteX4" fmla="*/ 8603 w 10201"/>
                <a:gd name="connsiteY4" fmla="*/ 6750 h 10073"/>
                <a:gd name="connsiteX5" fmla="*/ 9460 w 10201"/>
                <a:gd name="connsiteY5" fmla="*/ 6166 h 10073"/>
                <a:gd name="connsiteX6" fmla="*/ 9553 w 10201"/>
                <a:gd name="connsiteY6" fmla="*/ 5375 h 10073"/>
                <a:gd name="connsiteX7" fmla="*/ 9923 w 10201"/>
                <a:gd name="connsiteY7" fmla="*/ 5083 h 10073"/>
                <a:gd name="connsiteX8" fmla="*/ 10201 w 10201"/>
                <a:gd name="connsiteY8" fmla="*/ 3916 h 10073"/>
                <a:gd name="connsiteX9" fmla="*/ 9391 w 10201"/>
                <a:gd name="connsiteY9" fmla="*/ 2708 h 10073"/>
                <a:gd name="connsiteX10" fmla="*/ 9252 w 10201"/>
                <a:gd name="connsiteY10" fmla="*/ 1083 h 10073"/>
                <a:gd name="connsiteX11" fmla="*/ 8603 w 10201"/>
                <a:gd name="connsiteY11" fmla="*/ 291 h 10073"/>
                <a:gd name="connsiteX12" fmla="*/ 7284 w 10201"/>
                <a:gd name="connsiteY12" fmla="*/ 750 h 10073"/>
                <a:gd name="connsiteX13" fmla="*/ 6683 w 10201"/>
                <a:gd name="connsiteY13" fmla="*/ 41 h 10073"/>
                <a:gd name="connsiteX14" fmla="*/ 6081 w 10201"/>
                <a:gd name="connsiteY14" fmla="*/ 0 h 10073"/>
                <a:gd name="connsiteX15" fmla="*/ 6197 w 10201"/>
                <a:gd name="connsiteY15" fmla="*/ 1083 h 10073"/>
                <a:gd name="connsiteX16" fmla="*/ 5386 w 10201"/>
                <a:gd name="connsiteY16" fmla="*/ 1667 h 10073"/>
                <a:gd name="connsiteX17" fmla="*/ 4854 w 10201"/>
                <a:gd name="connsiteY17" fmla="*/ 4166 h 10073"/>
                <a:gd name="connsiteX18" fmla="*/ 4113 w 10201"/>
                <a:gd name="connsiteY18" fmla="*/ 3749 h 10073"/>
                <a:gd name="connsiteX19" fmla="*/ 3210 w 10201"/>
                <a:gd name="connsiteY19" fmla="*/ 4708 h 10073"/>
                <a:gd name="connsiteX20" fmla="*/ 2076 w 10201"/>
                <a:gd name="connsiteY20" fmla="*/ 5042 h 10073"/>
                <a:gd name="connsiteX21" fmla="*/ 2076 w 10201"/>
                <a:gd name="connsiteY21" fmla="*/ 6458 h 10073"/>
                <a:gd name="connsiteX22" fmla="*/ 1567 w 10201"/>
                <a:gd name="connsiteY22" fmla="*/ 6416 h 10073"/>
                <a:gd name="connsiteX23" fmla="*/ 1590 w 10201"/>
                <a:gd name="connsiteY23" fmla="*/ 7624 h 10073"/>
                <a:gd name="connsiteX24" fmla="*/ 988 w 10201"/>
                <a:gd name="connsiteY24" fmla="*/ 7166 h 10073"/>
                <a:gd name="connsiteX25" fmla="*/ 641 w 10201"/>
                <a:gd name="connsiteY25" fmla="*/ 7416 h 10073"/>
                <a:gd name="connsiteX26" fmla="*/ 740 w 10201"/>
                <a:gd name="connsiteY26" fmla="*/ 7845 h 10073"/>
                <a:gd name="connsiteX27" fmla="*/ 179 w 10201"/>
                <a:gd name="connsiteY27" fmla="*/ 9043 h 10073"/>
                <a:gd name="connsiteX28" fmla="*/ 20 w 10201"/>
                <a:gd name="connsiteY28" fmla="*/ 9928 h 10073"/>
                <a:gd name="connsiteX0" fmla="*/ 0 w 10201"/>
                <a:gd name="connsiteY0" fmla="*/ 10073 h 10073"/>
                <a:gd name="connsiteX1" fmla="*/ 2609 w 10201"/>
                <a:gd name="connsiteY1" fmla="*/ 9374 h 10073"/>
                <a:gd name="connsiteX2" fmla="*/ 2609 w 10201"/>
                <a:gd name="connsiteY2" fmla="*/ 8917 h 10073"/>
                <a:gd name="connsiteX3" fmla="*/ 8511 w 10201"/>
                <a:gd name="connsiteY3" fmla="*/ 7500 h 10073"/>
                <a:gd name="connsiteX4" fmla="*/ 8603 w 10201"/>
                <a:gd name="connsiteY4" fmla="*/ 6750 h 10073"/>
                <a:gd name="connsiteX5" fmla="*/ 9460 w 10201"/>
                <a:gd name="connsiteY5" fmla="*/ 6166 h 10073"/>
                <a:gd name="connsiteX6" fmla="*/ 9553 w 10201"/>
                <a:gd name="connsiteY6" fmla="*/ 5375 h 10073"/>
                <a:gd name="connsiteX7" fmla="*/ 9923 w 10201"/>
                <a:gd name="connsiteY7" fmla="*/ 5083 h 10073"/>
                <a:gd name="connsiteX8" fmla="*/ 10201 w 10201"/>
                <a:gd name="connsiteY8" fmla="*/ 3916 h 10073"/>
                <a:gd name="connsiteX9" fmla="*/ 9391 w 10201"/>
                <a:gd name="connsiteY9" fmla="*/ 2708 h 10073"/>
                <a:gd name="connsiteX10" fmla="*/ 9252 w 10201"/>
                <a:gd name="connsiteY10" fmla="*/ 1083 h 10073"/>
                <a:gd name="connsiteX11" fmla="*/ 8603 w 10201"/>
                <a:gd name="connsiteY11" fmla="*/ 291 h 10073"/>
                <a:gd name="connsiteX12" fmla="*/ 7284 w 10201"/>
                <a:gd name="connsiteY12" fmla="*/ 750 h 10073"/>
                <a:gd name="connsiteX13" fmla="*/ 6683 w 10201"/>
                <a:gd name="connsiteY13" fmla="*/ 41 h 10073"/>
                <a:gd name="connsiteX14" fmla="*/ 6081 w 10201"/>
                <a:gd name="connsiteY14" fmla="*/ 0 h 10073"/>
                <a:gd name="connsiteX15" fmla="*/ 6197 w 10201"/>
                <a:gd name="connsiteY15" fmla="*/ 1083 h 10073"/>
                <a:gd name="connsiteX16" fmla="*/ 5386 w 10201"/>
                <a:gd name="connsiteY16" fmla="*/ 1667 h 10073"/>
                <a:gd name="connsiteX17" fmla="*/ 4854 w 10201"/>
                <a:gd name="connsiteY17" fmla="*/ 4166 h 10073"/>
                <a:gd name="connsiteX18" fmla="*/ 4113 w 10201"/>
                <a:gd name="connsiteY18" fmla="*/ 3749 h 10073"/>
                <a:gd name="connsiteX19" fmla="*/ 3210 w 10201"/>
                <a:gd name="connsiteY19" fmla="*/ 4708 h 10073"/>
                <a:gd name="connsiteX20" fmla="*/ 2076 w 10201"/>
                <a:gd name="connsiteY20" fmla="*/ 5042 h 10073"/>
                <a:gd name="connsiteX21" fmla="*/ 2076 w 10201"/>
                <a:gd name="connsiteY21" fmla="*/ 6458 h 10073"/>
                <a:gd name="connsiteX22" fmla="*/ 1567 w 10201"/>
                <a:gd name="connsiteY22" fmla="*/ 6416 h 10073"/>
                <a:gd name="connsiteX23" fmla="*/ 1590 w 10201"/>
                <a:gd name="connsiteY23" fmla="*/ 7624 h 10073"/>
                <a:gd name="connsiteX24" fmla="*/ 988 w 10201"/>
                <a:gd name="connsiteY24" fmla="*/ 7166 h 10073"/>
                <a:gd name="connsiteX25" fmla="*/ 641 w 10201"/>
                <a:gd name="connsiteY25" fmla="*/ 7416 h 10073"/>
                <a:gd name="connsiteX26" fmla="*/ 740 w 10201"/>
                <a:gd name="connsiteY26" fmla="*/ 7845 h 10073"/>
                <a:gd name="connsiteX27" fmla="*/ 179 w 10201"/>
                <a:gd name="connsiteY27" fmla="*/ 9043 h 10073"/>
                <a:gd name="connsiteX28" fmla="*/ 60 w 10201"/>
                <a:gd name="connsiteY28" fmla="*/ 9819 h 10073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511 w 10201"/>
                <a:gd name="connsiteY3" fmla="*/ 7500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166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988 w 10201"/>
                <a:gd name="connsiteY24" fmla="*/ 7166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79 w 10201"/>
                <a:gd name="connsiteY27" fmla="*/ 9043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511 w 10201"/>
                <a:gd name="connsiteY3" fmla="*/ 7500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166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988 w 10201"/>
                <a:gd name="connsiteY24" fmla="*/ 7166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511 w 10201"/>
                <a:gd name="connsiteY3" fmla="*/ 7500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988 w 10201"/>
                <a:gd name="connsiteY24" fmla="*/ 7166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511 w 10201"/>
                <a:gd name="connsiteY3" fmla="*/ 7500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652 w 10201"/>
                <a:gd name="connsiteY3" fmla="*/ 7427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652 w 10201"/>
                <a:gd name="connsiteY3" fmla="*/ 7427 h 10109"/>
                <a:gd name="connsiteX4" fmla="*/ 8684 w 10201"/>
                <a:gd name="connsiteY4" fmla="*/ 6786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652 w 10201"/>
                <a:gd name="connsiteY3" fmla="*/ 7427 h 10109"/>
                <a:gd name="connsiteX4" fmla="*/ 8684 w 10201"/>
                <a:gd name="connsiteY4" fmla="*/ 6786 h 10109"/>
                <a:gd name="connsiteX5" fmla="*/ 9520 w 10201"/>
                <a:gd name="connsiteY5" fmla="*/ 6239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652 w 10201"/>
                <a:gd name="connsiteY3" fmla="*/ 7427 h 10109"/>
                <a:gd name="connsiteX4" fmla="*/ 8684 w 10201"/>
                <a:gd name="connsiteY4" fmla="*/ 6786 h 10109"/>
                <a:gd name="connsiteX5" fmla="*/ 9520 w 10201"/>
                <a:gd name="connsiteY5" fmla="*/ 6239 h 10109"/>
                <a:gd name="connsiteX6" fmla="*/ 9553 w 10201"/>
                <a:gd name="connsiteY6" fmla="*/ 5375 h 10109"/>
                <a:gd name="connsiteX7" fmla="*/ 9943 w 10201"/>
                <a:gd name="connsiteY7" fmla="*/ 5192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82"/>
                <a:gd name="connsiteY0" fmla="*/ 10073 h 10109"/>
                <a:gd name="connsiteX1" fmla="*/ 2609 w 10282"/>
                <a:gd name="connsiteY1" fmla="*/ 9374 h 10109"/>
                <a:gd name="connsiteX2" fmla="*/ 2609 w 10282"/>
                <a:gd name="connsiteY2" fmla="*/ 8917 h 10109"/>
                <a:gd name="connsiteX3" fmla="*/ 8652 w 10282"/>
                <a:gd name="connsiteY3" fmla="*/ 7427 h 10109"/>
                <a:gd name="connsiteX4" fmla="*/ 8684 w 10282"/>
                <a:gd name="connsiteY4" fmla="*/ 6786 h 10109"/>
                <a:gd name="connsiteX5" fmla="*/ 9520 w 10282"/>
                <a:gd name="connsiteY5" fmla="*/ 6239 h 10109"/>
                <a:gd name="connsiteX6" fmla="*/ 9553 w 10282"/>
                <a:gd name="connsiteY6" fmla="*/ 5375 h 10109"/>
                <a:gd name="connsiteX7" fmla="*/ 9943 w 10282"/>
                <a:gd name="connsiteY7" fmla="*/ 5192 h 10109"/>
                <a:gd name="connsiteX8" fmla="*/ 10282 w 10282"/>
                <a:gd name="connsiteY8" fmla="*/ 4097 h 10109"/>
                <a:gd name="connsiteX9" fmla="*/ 9391 w 10282"/>
                <a:gd name="connsiteY9" fmla="*/ 2708 h 10109"/>
                <a:gd name="connsiteX10" fmla="*/ 9252 w 10282"/>
                <a:gd name="connsiteY10" fmla="*/ 1083 h 10109"/>
                <a:gd name="connsiteX11" fmla="*/ 8603 w 10282"/>
                <a:gd name="connsiteY11" fmla="*/ 291 h 10109"/>
                <a:gd name="connsiteX12" fmla="*/ 7284 w 10282"/>
                <a:gd name="connsiteY12" fmla="*/ 750 h 10109"/>
                <a:gd name="connsiteX13" fmla="*/ 6683 w 10282"/>
                <a:gd name="connsiteY13" fmla="*/ 41 h 10109"/>
                <a:gd name="connsiteX14" fmla="*/ 6081 w 10282"/>
                <a:gd name="connsiteY14" fmla="*/ 0 h 10109"/>
                <a:gd name="connsiteX15" fmla="*/ 6197 w 10282"/>
                <a:gd name="connsiteY15" fmla="*/ 1083 h 10109"/>
                <a:gd name="connsiteX16" fmla="*/ 5386 w 10282"/>
                <a:gd name="connsiteY16" fmla="*/ 1667 h 10109"/>
                <a:gd name="connsiteX17" fmla="*/ 4854 w 10282"/>
                <a:gd name="connsiteY17" fmla="*/ 4093 h 10109"/>
                <a:gd name="connsiteX18" fmla="*/ 4113 w 10282"/>
                <a:gd name="connsiteY18" fmla="*/ 3749 h 10109"/>
                <a:gd name="connsiteX19" fmla="*/ 3210 w 10282"/>
                <a:gd name="connsiteY19" fmla="*/ 4708 h 10109"/>
                <a:gd name="connsiteX20" fmla="*/ 2076 w 10282"/>
                <a:gd name="connsiteY20" fmla="*/ 5042 h 10109"/>
                <a:gd name="connsiteX21" fmla="*/ 2076 w 10282"/>
                <a:gd name="connsiteY21" fmla="*/ 6458 h 10109"/>
                <a:gd name="connsiteX22" fmla="*/ 1567 w 10282"/>
                <a:gd name="connsiteY22" fmla="*/ 6416 h 10109"/>
                <a:gd name="connsiteX23" fmla="*/ 1590 w 10282"/>
                <a:gd name="connsiteY23" fmla="*/ 7624 h 10109"/>
                <a:gd name="connsiteX24" fmla="*/ 1048 w 10282"/>
                <a:gd name="connsiteY24" fmla="*/ 7130 h 10109"/>
                <a:gd name="connsiteX25" fmla="*/ 641 w 10282"/>
                <a:gd name="connsiteY25" fmla="*/ 7416 h 10109"/>
                <a:gd name="connsiteX26" fmla="*/ 740 w 10282"/>
                <a:gd name="connsiteY26" fmla="*/ 7845 h 10109"/>
                <a:gd name="connsiteX27" fmla="*/ 139 w 10282"/>
                <a:gd name="connsiteY27" fmla="*/ 9116 h 10109"/>
                <a:gd name="connsiteX28" fmla="*/ 0 w 10282"/>
                <a:gd name="connsiteY28" fmla="*/ 10109 h 10109"/>
                <a:gd name="connsiteX0" fmla="*/ 0 w 10282"/>
                <a:gd name="connsiteY0" fmla="*/ 10073 h 10109"/>
                <a:gd name="connsiteX1" fmla="*/ 2609 w 10282"/>
                <a:gd name="connsiteY1" fmla="*/ 9374 h 10109"/>
                <a:gd name="connsiteX2" fmla="*/ 2609 w 10282"/>
                <a:gd name="connsiteY2" fmla="*/ 8917 h 10109"/>
                <a:gd name="connsiteX3" fmla="*/ 8652 w 10282"/>
                <a:gd name="connsiteY3" fmla="*/ 7427 h 10109"/>
                <a:gd name="connsiteX4" fmla="*/ 8684 w 10282"/>
                <a:gd name="connsiteY4" fmla="*/ 6786 h 10109"/>
                <a:gd name="connsiteX5" fmla="*/ 9520 w 10282"/>
                <a:gd name="connsiteY5" fmla="*/ 6239 h 10109"/>
                <a:gd name="connsiteX6" fmla="*/ 9553 w 10282"/>
                <a:gd name="connsiteY6" fmla="*/ 5375 h 10109"/>
                <a:gd name="connsiteX7" fmla="*/ 9943 w 10282"/>
                <a:gd name="connsiteY7" fmla="*/ 5192 h 10109"/>
                <a:gd name="connsiteX8" fmla="*/ 10282 w 10282"/>
                <a:gd name="connsiteY8" fmla="*/ 4097 h 10109"/>
                <a:gd name="connsiteX9" fmla="*/ 9391 w 10282"/>
                <a:gd name="connsiteY9" fmla="*/ 2708 h 10109"/>
                <a:gd name="connsiteX10" fmla="*/ 9252 w 10282"/>
                <a:gd name="connsiteY10" fmla="*/ 1083 h 10109"/>
                <a:gd name="connsiteX11" fmla="*/ 8603 w 10282"/>
                <a:gd name="connsiteY11" fmla="*/ 291 h 10109"/>
                <a:gd name="connsiteX12" fmla="*/ 7284 w 10282"/>
                <a:gd name="connsiteY12" fmla="*/ 750 h 10109"/>
                <a:gd name="connsiteX13" fmla="*/ 6925 w 10282"/>
                <a:gd name="connsiteY13" fmla="*/ 5 h 10109"/>
                <a:gd name="connsiteX14" fmla="*/ 6081 w 10282"/>
                <a:gd name="connsiteY14" fmla="*/ 0 h 10109"/>
                <a:gd name="connsiteX15" fmla="*/ 6197 w 10282"/>
                <a:gd name="connsiteY15" fmla="*/ 1083 h 10109"/>
                <a:gd name="connsiteX16" fmla="*/ 5386 w 10282"/>
                <a:gd name="connsiteY16" fmla="*/ 1667 h 10109"/>
                <a:gd name="connsiteX17" fmla="*/ 4854 w 10282"/>
                <a:gd name="connsiteY17" fmla="*/ 4093 h 10109"/>
                <a:gd name="connsiteX18" fmla="*/ 4113 w 10282"/>
                <a:gd name="connsiteY18" fmla="*/ 3749 h 10109"/>
                <a:gd name="connsiteX19" fmla="*/ 3210 w 10282"/>
                <a:gd name="connsiteY19" fmla="*/ 4708 h 10109"/>
                <a:gd name="connsiteX20" fmla="*/ 2076 w 10282"/>
                <a:gd name="connsiteY20" fmla="*/ 5042 h 10109"/>
                <a:gd name="connsiteX21" fmla="*/ 2076 w 10282"/>
                <a:gd name="connsiteY21" fmla="*/ 6458 h 10109"/>
                <a:gd name="connsiteX22" fmla="*/ 1567 w 10282"/>
                <a:gd name="connsiteY22" fmla="*/ 6416 h 10109"/>
                <a:gd name="connsiteX23" fmla="*/ 1590 w 10282"/>
                <a:gd name="connsiteY23" fmla="*/ 7624 h 10109"/>
                <a:gd name="connsiteX24" fmla="*/ 1048 w 10282"/>
                <a:gd name="connsiteY24" fmla="*/ 7130 h 10109"/>
                <a:gd name="connsiteX25" fmla="*/ 641 w 10282"/>
                <a:gd name="connsiteY25" fmla="*/ 7416 h 10109"/>
                <a:gd name="connsiteX26" fmla="*/ 740 w 10282"/>
                <a:gd name="connsiteY26" fmla="*/ 7845 h 10109"/>
                <a:gd name="connsiteX27" fmla="*/ 139 w 10282"/>
                <a:gd name="connsiteY27" fmla="*/ 9116 h 10109"/>
                <a:gd name="connsiteX28" fmla="*/ 0 w 10282"/>
                <a:gd name="connsiteY28" fmla="*/ 10109 h 1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282" h="10109">
                  <a:moveTo>
                    <a:pt x="0" y="10073"/>
                  </a:moveTo>
                  <a:lnTo>
                    <a:pt x="2609" y="9374"/>
                  </a:lnTo>
                  <a:lnTo>
                    <a:pt x="2609" y="8917"/>
                  </a:lnTo>
                  <a:lnTo>
                    <a:pt x="8652" y="7427"/>
                  </a:lnTo>
                  <a:cubicBezTo>
                    <a:pt x="8683" y="7177"/>
                    <a:pt x="8653" y="7036"/>
                    <a:pt x="8684" y="6786"/>
                  </a:cubicBezTo>
                  <a:lnTo>
                    <a:pt x="9520" y="6239"/>
                  </a:lnTo>
                  <a:cubicBezTo>
                    <a:pt x="9551" y="5975"/>
                    <a:pt x="9521" y="5639"/>
                    <a:pt x="9553" y="5375"/>
                  </a:cubicBezTo>
                  <a:lnTo>
                    <a:pt x="9943" y="5192"/>
                  </a:lnTo>
                  <a:cubicBezTo>
                    <a:pt x="10036" y="4803"/>
                    <a:pt x="10190" y="4486"/>
                    <a:pt x="10282" y="4097"/>
                  </a:cubicBezTo>
                  <a:lnTo>
                    <a:pt x="9391" y="2708"/>
                  </a:lnTo>
                  <a:cubicBezTo>
                    <a:pt x="9345" y="2167"/>
                    <a:pt x="9298" y="1625"/>
                    <a:pt x="9252" y="1083"/>
                  </a:cubicBezTo>
                  <a:lnTo>
                    <a:pt x="8603" y="291"/>
                  </a:lnTo>
                  <a:lnTo>
                    <a:pt x="7284" y="750"/>
                  </a:lnTo>
                  <a:lnTo>
                    <a:pt x="6925" y="5"/>
                  </a:lnTo>
                  <a:lnTo>
                    <a:pt x="6081" y="0"/>
                  </a:lnTo>
                  <a:cubicBezTo>
                    <a:pt x="6120" y="361"/>
                    <a:pt x="6158" y="722"/>
                    <a:pt x="6197" y="1083"/>
                  </a:cubicBezTo>
                  <a:lnTo>
                    <a:pt x="5386" y="1667"/>
                  </a:lnTo>
                  <a:cubicBezTo>
                    <a:pt x="5209" y="2476"/>
                    <a:pt x="5031" y="3284"/>
                    <a:pt x="4854" y="4093"/>
                  </a:cubicBezTo>
                  <a:lnTo>
                    <a:pt x="4113" y="3749"/>
                  </a:lnTo>
                  <a:lnTo>
                    <a:pt x="3210" y="4708"/>
                  </a:lnTo>
                  <a:lnTo>
                    <a:pt x="2076" y="5042"/>
                  </a:lnTo>
                  <a:lnTo>
                    <a:pt x="2076" y="6458"/>
                  </a:lnTo>
                  <a:lnTo>
                    <a:pt x="1567" y="6416"/>
                  </a:lnTo>
                  <a:cubicBezTo>
                    <a:pt x="1575" y="6819"/>
                    <a:pt x="1582" y="7222"/>
                    <a:pt x="1590" y="7624"/>
                  </a:cubicBezTo>
                  <a:lnTo>
                    <a:pt x="1048" y="7130"/>
                  </a:lnTo>
                  <a:lnTo>
                    <a:pt x="641" y="7416"/>
                  </a:lnTo>
                  <a:cubicBezTo>
                    <a:pt x="674" y="7559"/>
                    <a:pt x="707" y="7703"/>
                    <a:pt x="740" y="7845"/>
                  </a:cubicBezTo>
                  <a:lnTo>
                    <a:pt x="139" y="9116"/>
                  </a:lnTo>
                  <a:cubicBezTo>
                    <a:pt x="93" y="9338"/>
                    <a:pt x="46" y="9887"/>
                    <a:pt x="0" y="10109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4" name="Freeform 61"/>
            <p:cNvSpPr>
              <a:spLocks/>
            </p:cNvSpPr>
            <p:nvPr/>
          </p:nvSpPr>
          <p:spPr bwMode="auto">
            <a:xfrm>
              <a:off x="3329337" y="2495312"/>
              <a:ext cx="909637" cy="7604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5" y="124"/>
                </a:cxn>
                <a:cxn ang="0">
                  <a:pos x="0" y="298"/>
                </a:cxn>
                <a:cxn ang="0">
                  <a:pos x="117" y="308"/>
                </a:cxn>
                <a:cxn ang="0">
                  <a:pos x="392" y="329"/>
                </a:cxn>
                <a:cxn ang="0">
                  <a:pos x="405" y="34"/>
                </a:cxn>
                <a:cxn ang="0">
                  <a:pos x="40" y="0"/>
                </a:cxn>
              </a:cxnLst>
              <a:rect l="0" t="0" r="r" b="b"/>
              <a:pathLst>
                <a:path w="406" h="330">
                  <a:moveTo>
                    <a:pt x="40" y="0"/>
                  </a:moveTo>
                  <a:lnTo>
                    <a:pt x="25" y="124"/>
                  </a:lnTo>
                  <a:lnTo>
                    <a:pt x="0" y="298"/>
                  </a:lnTo>
                  <a:lnTo>
                    <a:pt x="117" y="308"/>
                  </a:lnTo>
                  <a:lnTo>
                    <a:pt x="392" y="329"/>
                  </a:lnTo>
                  <a:lnTo>
                    <a:pt x="405" y="34"/>
                  </a:lnTo>
                  <a:lnTo>
                    <a:pt x="40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5" name="Freeform 33"/>
            <p:cNvSpPr>
              <a:spLocks/>
            </p:cNvSpPr>
            <p:nvPr/>
          </p:nvSpPr>
          <p:spPr bwMode="auto">
            <a:xfrm>
              <a:off x="6878547" y="3193806"/>
              <a:ext cx="985358" cy="633567"/>
            </a:xfrm>
            <a:custGeom>
              <a:avLst/>
              <a:gdLst/>
              <a:ahLst/>
              <a:cxnLst>
                <a:cxn ang="0">
                  <a:pos x="72" y="192"/>
                </a:cxn>
                <a:cxn ang="0">
                  <a:pos x="59" y="219"/>
                </a:cxn>
                <a:cxn ang="0">
                  <a:pos x="41" y="227"/>
                </a:cxn>
                <a:cxn ang="0">
                  <a:pos x="40" y="245"/>
                </a:cxn>
                <a:cxn ang="0">
                  <a:pos x="2" y="259"/>
                </a:cxn>
                <a:cxn ang="0">
                  <a:pos x="0" y="274"/>
                </a:cxn>
                <a:cxn ang="0">
                  <a:pos x="104" y="256"/>
                </a:cxn>
                <a:cxn ang="0">
                  <a:pos x="294" y="216"/>
                </a:cxn>
                <a:cxn ang="0">
                  <a:pos x="439" y="181"/>
                </a:cxn>
                <a:cxn ang="0">
                  <a:pos x="439" y="153"/>
                </a:cxn>
                <a:cxn ang="0">
                  <a:pos x="423" y="145"/>
                </a:cxn>
                <a:cxn ang="0">
                  <a:pos x="410" y="159"/>
                </a:cxn>
                <a:cxn ang="0">
                  <a:pos x="403" y="121"/>
                </a:cxn>
                <a:cxn ang="0">
                  <a:pos x="410" y="88"/>
                </a:cxn>
                <a:cxn ang="0">
                  <a:pos x="357" y="64"/>
                </a:cxn>
                <a:cxn ang="0">
                  <a:pos x="320" y="70"/>
                </a:cxn>
                <a:cxn ang="0">
                  <a:pos x="319" y="19"/>
                </a:cxn>
                <a:cxn ang="0">
                  <a:pos x="280" y="0"/>
                </a:cxn>
                <a:cxn ang="0">
                  <a:pos x="251" y="11"/>
                </a:cxn>
                <a:cxn ang="0">
                  <a:pos x="232" y="59"/>
                </a:cxn>
                <a:cxn ang="0">
                  <a:pos x="198" y="79"/>
                </a:cxn>
                <a:cxn ang="0">
                  <a:pos x="184" y="154"/>
                </a:cxn>
                <a:cxn ang="0">
                  <a:pos x="129" y="192"/>
                </a:cxn>
                <a:cxn ang="0">
                  <a:pos x="84" y="207"/>
                </a:cxn>
                <a:cxn ang="0">
                  <a:pos x="72" y="192"/>
                </a:cxn>
              </a:cxnLst>
              <a:rect l="0" t="0" r="r" b="b"/>
              <a:pathLst>
                <a:path w="440" h="275">
                  <a:moveTo>
                    <a:pt x="72" y="192"/>
                  </a:moveTo>
                  <a:lnTo>
                    <a:pt x="59" y="219"/>
                  </a:lnTo>
                  <a:lnTo>
                    <a:pt x="41" y="227"/>
                  </a:lnTo>
                  <a:lnTo>
                    <a:pt x="40" y="245"/>
                  </a:lnTo>
                  <a:lnTo>
                    <a:pt x="2" y="259"/>
                  </a:lnTo>
                  <a:lnTo>
                    <a:pt x="0" y="274"/>
                  </a:lnTo>
                  <a:lnTo>
                    <a:pt x="104" y="256"/>
                  </a:lnTo>
                  <a:lnTo>
                    <a:pt x="294" y="216"/>
                  </a:lnTo>
                  <a:lnTo>
                    <a:pt x="439" y="181"/>
                  </a:lnTo>
                  <a:lnTo>
                    <a:pt x="439" y="153"/>
                  </a:lnTo>
                  <a:lnTo>
                    <a:pt x="423" y="145"/>
                  </a:lnTo>
                  <a:lnTo>
                    <a:pt x="410" y="159"/>
                  </a:lnTo>
                  <a:lnTo>
                    <a:pt x="403" y="121"/>
                  </a:lnTo>
                  <a:lnTo>
                    <a:pt x="410" y="88"/>
                  </a:lnTo>
                  <a:lnTo>
                    <a:pt x="357" y="64"/>
                  </a:lnTo>
                  <a:lnTo>
                    <a:pt x="320" y="70"/>
                  </a:lnTo>
                  <a:lnTo>
                    <a:pt x="319" y="19"/>
                  </a:lnTo>
                  <a:lnTo>
                    <a:pt x="280" y="0"/>
                  </a:lnTo>
                  <a:lnTo>
                    <a:pt x="251" y="11"/>
                  </a:lnTo>
                  <a:lnTo>
                    <a:pt x="232" y="59"/>
                  </a:lnTo>
                  <a:lnTo>
                    <a:pt x="198" y="79"/>
                  </a:lnTo>
                  <a:lnTo>
                    <a:pt x="184" y="154"/>
                  </a:lnTo>
                  <a:lnTo>
                    <a:pt x="129" y="192"/>
                  </a:lnTo>
                  <a:lnTo>
                    <a:pt x="84" y="207"/>
                  </a:lnTo>
                  <a:lnTo>
                    <a:pt x="72" y="192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6" name="Freeform 34"/>
            <p:cNvSpPr>
              <a:spLocks/>
            </p:cNvSpPr>
            <p:nvPr/>
          </p:nvSpPr>
          <p:spPr bwMode="auto">
            <a:xfrm>
              <a:off x="7832553" y="3350470"/>
              <a:ext cx="69423" cy="11980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" y="0"/>
                </a:cxn>
                <a:cxn ang="0">
                  <a:pos x="13" y="51"/>
                </a:cxn>
                <a:cxn ang="0">
                  <a:pos x="1" y="50"/>
                </a:cxn>
                <a:cxn ang="0">
                  <a:pos x="0" y="4"/>
                </a:cxn>
              </a:cxnLst>
              <a:rect l="0" t="0" r="r" b="b"/>
              <a:pathLst>
                <a:path w="31" h="52">
                  <a:moveTo>
                    <a:pt x="0" y="4"/>
                  </a:moveTo>
                  <a:lnTo>
                    <a:pt x="30" y="0"/>
                  </a:lnTo>
                  <a:lnTo>
                    <a:pt x="13" y="51"/>
                  </a:lnTo>
                  <a:lnTo>
                    <a:pt x="1" y="50"/>
                  </a:lnTo>
                  <a:lnTo>
                    <a:pt x="0" y="4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7" name="Freeform 52" descr="Wide downward diagonal"/>
            <p:cNvSpPr>
              <a:spLocks/>
            </p:cNvSpPr>
            <p:nvPr/>
          </p:nvSpPr>
          <p:spPr bwMode="auto">
            <a:xfrm>
              <a:off x="8014049" y="1514237"/>
              <a:ext cx="503238" cy="784225"/>
            </a:xfrm>
            <a:custGeom>
              <a:avLst/>
              <a:gdLst/>
              <a:ahLst/>
              <a:cxnLst>
                <a:cxn ang="0">
                  <a:pos x="52" y="11"/>
                </a:cxn>
                <a:cxn ang="0">
                  <a:pos x="19" y="73"/>
                </a:cxn>
                <a:cxn ang="0">
                  <a:pos x="35" y="97"/>
                </a:cxn>
                <a:cxn ang="0">
                  <a:pos x="19" y="126"/>
                </a:cxn>
                <a:cxn ang="0">
                  <a:pos x="29" y="135"/>
                </a:cxn>
                <a:cxn ang="0">
                  <a:pos x="22" y="155"/>
                </a:cxn>
                <a:cxn ang="0">
                  <a:pos x="22" y="187"/>
                </a:cxn>
                <a:cxn ang="0">
                  <a:pos x="0" y="197"/>
                </a:cxn>
                <a:cxn ang="0">
                  <a:pos x="9" y="207"/>
                </a:cxn>
                <a:cxn ang="0">
                  <a:pos x="55" y="326"/>
                </a:cxn>
                <a:cxn ang="0">
                  <a:pos x="93" y="341"/>
                </a:cxn>
                <a:cxn ang="0">
                  <a:pos x="91" y="317"/>
                </a:cxn>
                <a:cxn ang="0">
                  <a:pos x="109" y="297"/>
                </a:cxn>
                <a:cxn ang="0">
                  <a:pos x="102" y="277"/>
                </a:cxn>
                <a:cxn ang="0">
                  <a:pos x="148" y="253"/>
                </a:cxn>
                <a:cxn ang="0">
                  <a:pos x="150" y="220"/>
                </a:cxn>
                <a:cxn ang="0">
                  <a:pos x="177" y="217"/>
                </a:cxn>
                <a:cxn ang="0">
                  <a:pos x="198" y="193"/>
                </a:cxn>
                <a:cxn ang="0">
                  <a:pos x="224" y="176"/>
                </a:cxn>
                <a:cxn ang="0">
                  <a:pos x="224" y="155"/>
                </a:cxn>
                <a:cxn ang="0">
                  <a:pos x="189" y="148"/>
                </a:cxn>
                <a:cxn ang="0">
                  <a:pos x="182" y="125"/>
                </a:cxn>
                <a:cxn ang="0">
                  <a:pos x="147" y="121"/>
                </a:cxn>
                <a:cxn ang="0">
                  <a:pos x="118" y="20"/>
                </a:cxn>
                <a:cxn ang="0">
                  <a:pos x="106" y="0"/>
                </a:cxn>
                <a:cxn ang="0">
                  <a:pos x="70" y="8"/>
                </a:cxn>
                <a:cxn ang="0">
                  <a:pos x="64" y="18"/>
                </a:cxn>
                <a:cxn ang="0">
                  <a:pos x="52" y="11"/>
                </a:cxn>
              </a:cxnLst>
              <a:rect l="0" t="0" r="r" b="b"/>
              <a:pathLst>
                <a:path w="225" h="342">
                  <a:moveTo>
                    <a:pt x="52" y="11"/>
                  </a:moveTo>
                  <a:lnTo>
                    <a:pt x="19" y="73"/>
                  </a:lnTo>
                  <a:lnTo>
                    <a:pt x="35" y="97"/>
                  </a:lnTo>
                  <a:lnTo>
                    <a:pt x="19" y="126"/>
                  </a:lnTo>
                  <a:lnTo>
                    <a:pt x="29" y="135"/>
                  </a:lnTo>
                  <a:lnTo>
                    <a:pt x="22" y="155"/>
                  </a:lnTo>
                  <a:lnTo>
                    <a:pt x="22" y="187"/>
                  </a:lnTo>
                  <a:lnTo>
                    <a:pt x="0" y="197"/>
                  </a:lnTo>
                  <a:lnTo>
                    <a:pt x="9" y="207"/>
                  </a:lnTo>
                  <a:lnTo>
                    <a:pt x="55" y="326"/>
                  </a:lnTo>
                  <a:lnTo>
                    <a:pt x="93" y="341"/>
                  </a:lnTo>
                  <a:lnTo>
                    <a:pt x="91" y="317"/>
                  </a:lnTo>
                  <a:lnTo>
                    <a:pt x="109" y="297"/>
                  </a:lnTo>
                  <a:lnTo>
                    <a:pt x="102" y="277"/>
                  </a:lnTo>
                  <a:lnTo>
                    <a:pt x="148" y="253"/>
                  </a:lnTo>
                  <a:lnTo>
                    <a:pt x="150" y="220"/>
                  </a:lnTo>
                  <a:lnTo>
                    <a:pt x="177" y="217"/>
                  </a:lnTo>
                  <a:lnTo>
                    <a:pt x="198" y="193"/>
                  </a:lnTo>
                  <a:lnTo>
                    <a:pt x="224" y="176"/>
                  </a:lnTo>
                  <a:lnTo>
                    <a:pt x="224" y="155"/>
                  </a:lnTo>
                  <a:lnTo>
                    <a:pt x="189" y="148"/>
                  </a:lnTo>
                  <a:lnTo>
                    <a:pt x="182" y="125"/>
                  </a:lnTo>
                  <a:lnTo>
                    <a:pt x="147" y="121"/>
                  </a:lnTo>
                  <a:lnTo>
                    <a:pt x="118" y="20"/>
                  </a:lnTo>
                  <a:lnTo>
                    <a:pt x="106" y="0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52" y="11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6005862" y="3774837"/>
              <a:ext cx="1133475" cy="439738"/>
            </a:xfrm>
            <a:custGeom>
              <a:avLst/>
              <a:gdLst>
                <a:gd name="connsiteX0" fmla="*/ 601 w 9980"/>
                <a:gd name="connsiteY0" fmla="*/ 4536 h 9945"/>
                <a:gd name="connsiteX1" fmla="*/ 601 w 9980"/>
                <a:gd name="connsiteY1" fmla="*/ 4699 h 9945"/>
                <a:gd name="connsiteX2" fmla="*/ 354 w 9980"/>
                <a:gd name="connsiteY2" fmla="*/ 5104 h 9945"/>
                <a:gd name="connsiteX3" fmla="*/ 621 w 9980"/>
                <a:gd name="connsiteY3" fmla="*/ 6885 h 9945"/>
                <a:gd name="connsiteX4" fmla="*/ 0 w 9980"/>
                <a:gd name="connsiteY4" fmla="*/ 8033 h 9945"/>
                <a:gd name="connsiteX5" fmla="*/ 140 w 9980"/>
                <a:gd name="connsiteY5" fmla="*/ 9945 h 9945"/>
                <a:gd name="connsiteX6" fmla="*/ 2725 w 9980"/>
                <a:gd name="connsiteY6" fmla="*/ 9344 h 9945"/>
                <a:gd name="connsiteX7" fmla="*/ 5852 w 9980"/>
                <a:gd name="connsiteY7" fmla="*/ 8361 h 9945"/>
                <a:gd name="connsiteX8" fmla="*/ 7395 w 9980"/>
                <a:gd name="connsiteY8" fmla="*/ 7596 h 9945"/>
                <a:gd name="connsiteX9" fmla="*/ 7715 w 9980"/>
                <a:gd name="connsiteY9" fmla="*/ 5027 h 9945"/>
                <a:gd name="connsiteX10" fmla="*/ 8277 w 9980"/>
                <a:gd name="connsiteY10" fmla="*/ 4918 h 9945"/>
                <a:gd name="connsiteX11" fmla="*/ 9980 w 9980"/>
                <a:gd name="connsiteY11" fmla="*/ 0 h 9945"/>
                <a:gd name="connsiteX12" fmla="*/ 7776 w 9980"/>
                <a:gd name="connsiteY12" fmla="*/ 1257 h 9945"/>
                <a:gd name="connsiteX13" fmla="*/ 2585 w 9980"/>
                <a:gd name="connsiteY13" fmla="*/ 3224 h 9945"/>
                <a:gd name="connsiteX14" fmla="*/ 2645 w 9980"/>
                <a:gd name="connsiteY14" fmla="*/ 3825 h 9945"/>
                <a:gd name="connsiteX15" fmla="*/ 601 w 9980"/>
                <a:gd name="connsiteY15" fmla="*/ 4536 h 9945"/>
                <a:gd name="connsiteX0" fmla="*/ 602 w 10000"/>
                <a:gd name="connsiteY0" fmla="*/ 4561 h 10000"/>
                <a:gd name="connsiteX1" fmla="*/ 410 w 10000"/>
                <a:gd name="connsiteY1" fmla="*/ 4581 h 10000"/>
                <a:gd name="connsiteX2" fmla="*/ 355 w 10000"/>
                <a:gd name="connsiteY2" fmla="*/ 5132 h 10000"/>
                <a:gd name="connsiteX3" fmla="*/ 622 w 10000"/>
                <a:gd name="connsiteY3" fmla="*/ 6923 h 10000"/>
                <a:gd name="connsiteX4" fmla="*/ 0 w 10000"/>
                <a:gd name="connsiteY4" fmla="*/ 8077 h 10000"/>
                <a:gd name="connsiteX5" fmla="*/ 140 w 10000"/>
                <a:gd name="connsiteY5" fmla="*/ 10000 h 10000"/>
                <a:gd name="connsiteX6" fmla="*/ 2730 w 10000"/>
                <a:gd name="connsiteY6" fmla="*/ 9396 h 10000"/>
                <a:gd name="connsiteX7" fmla="*/ 5864 w 10000"/>
                <a:gd name="connsiteY7" fmla="*/ 8407 h 10000"/>
                <a:gd name="connsiteX8" fmla="*/ 7410 w 10000"/>
                <a:gd name="connsiteY8" fmla="*/ 7638 h 10000"/>
                <a:gd name="connsiteX9" fmla="*/ 7730 w 10000"/>
                <a:gd name="connsiteY9" fmla="*/ 5055 h 10000"/>
                <a:gd name="connsiteX10" fmla="*/ 8294 w 10000"/>
                <a:gd name="connsiteY10" fmla="*/ 4945 h 10000"/>
                <a:gd name="connsiteX11" fmla="*/ 10000 w 10000"/>
                <a:gd name="connsiteY11" fmla="*/ 0 h 10000"/>
                <a:gd name="connsiteX12" fmla="*/ 7792 w 10000"/>
                <a:gd name="connsiteY12" fmla="*/ 1264 h 10000"/>
                <a:gd name="connsiteX13" fmla="*/ 2590 w 10000"/>
                <a:gd name="connsiteY13" fmla="*/ 3242 h 10000"/>
                <a:gd name="connsiteX14" fmla="*/ 2650 w 10000"/>
                <a:gd name="connsiteY14" fmla="*/ 3846 h 10000"/>
                <a:gd name="connsiteX15" fmla="*/ 602 w 10000"/>
                <a:gd name="connsiteY15" fmla="*/ 4561 h 10000"/>
                <a:gd name="connsiteX0" fmla="*/ 602 w 10000"/>
                <a:gd name="connsiteY0" fmla="*/ 4561 h 10000"/>
                <a:gd name="connsiteX1" fmla="*/ 410 w 10000"/>
                <a:gd name="connsiteY1" fmla="*/ 4581 h 10000"/>
                <a:gd name="connsiteX2" fmla="*/ 355 w 10000"/>
                <a:gd name="connsiteY2" fmla="*/ 5132 h 10000"/>
                <a:gd name="connsiteX3" fmla="*/ 622 w 10000"/>
                <a:gd name="connsiteY3" fmla="*/ 6923 h 10000"/>
                <a:gd name="connsiteX4" fmla="*/ 0 w 10000"/>
                <a:gd name="connsiteY4" fmla="*/ 8077 h 10000"/>
                <a:gd name="connsiteX5" fmla="*/ 140 w 10000"/>
                <a:gd name="connsiteY5" fmla="*/ 10000 h 10000"/>
                <a:gd name="connsiteX6" fmla="*/ 2730 w 10000"/>
                <a:gd name="connsiteY6" fmla="*/ 9396 h 10000"/>
                <a:gd name="connsiteX7" fmla="*/ 5864 w 10000"/>
                <a:gd name="connsiteY7" fmla="*/ 8407 h 10000"/>
                <a:gd name="connsiteX8" fmla="*/ 7410 w 10000"/>
                <a:gd name="connsiteY8" fmla="*/ 7638 h 10000"/>
                <a:gd name="connsiteX9" fmla="*/ 7730 w 10000"/>
                <a:gd name="connsiteY9" fmla="*/ 5055 h 10000"/>
                <a:gd name="connsiteX10" fmla="*/ 8294 w 10000"/>
                <a:gd name="connsiteY10" fmla="*/ 4945 h 10000"/>
                <a:gd name="connsiteX11" fmla="*/ 10000 w 10000"/>
                <a:gd name="connsiteY11" fmla="*/ 0 h 10000"/>
                <a:gd name="connsiteX12" fmla="*/ 7792 w 10000"/>
                <a:gd name="connsiteY12" fmla="*/ 1264 h 10000"/>
                <a:gd name="connsiteX13" fmla="*/ 2590 w 10000"/>
                <a:gd name="connsiteY13" fmla="*/ 3242 h 10000"/>
                <a:gd name="connsiteX14" fmla="*/ 2650 w 10000"/>
                <a:gd name="connsiteY14" fmla="*/ 3702 h 10000"/>
                <a:gd name="connsiteX15" fmla="*/ 602 w 10000"/>
                <a:gd name="connsiteY15" fmla="*/ 4561 h 10000"/>
                <a:gd name="connsiteX0" fmla="*/ 602 w 10000"/>
                <a:gd name="connsiteY0" fmla="*/ 4561 h 10000"/>
                <a:gd name="connsiteX1" fmla="*/ 410 w 10000"/>
                <a:gd name="connsiteY1" fmla="*/ 4581 h 10000"/>
                <a:gd name="connsiteX2" fmla="*/ 355 w 10000"/>
                <a:gd name="connsiteY2" fmla="*/ 5132 h 10000"/>
                <a:gd name="connsiteX3" fmla="*/ 605 w 10000"/>
                <a:gd name="connsiteY3" fmla="*/ 6827 h 10000"/>
                <a:gd name="connsiteX4" fmla="*/ 0 w 10000"/>
                <a:gd name="connsiteY4" fmla="*/ 8077 h 10000"/>
                <a:gd name="connsiteX5" fmla="*/ 140 w 10000"/>
                <a:gd name="connsiteY5" fmla="*/ 10000 h 10000"/>
                <a:gd name="connsiteX6" fmla="*/ 2730 w 10000"/>
                <a:gd name="connsiteY6" fmla="*/ 9396 h 10000"/>
                <a:gd name="connsiteX7" fmla="*/ 5864 w 10000"/>
                <a:gd name="connsiteY7" fmla="*/ 8407 h 10000"/>
                <a:gd name="connsiteX8" fmla="*/ 7410 w 10000"/>
                <a:gd name="connsiteY8" fmla="*/ 7638 h 10000"/>
                <a:gd name="connsiteX9" fmla="*/ 7730 w 10000"/>
                <a:gd name="connsiteY9" fmla="*/ 5055 h 10000"/>
                <a:gd name="connsiteX10" fmla="*/ 8294 w 10000"/>
                <a:gd name="connsiteY10" fmla="*/ 4945 h 10000"/>
                <a:gd name="connsiteX11" fmla="*/ 10000 w 10000"/>
                <a:gd name="connsiteY11" fmla="*/ 0 h 10000"/>
                <a:gd name="connsiteX12" fmla="*/ 7792 w 10000"/>
                <a:gd name="connsiteY12" fmla="*/ 1264 h 10000"/>
                <a:gd name="connsiteX13" fmla="*/ 2590 w 10000"/>
                <a:gd name="connsiteY13" fmla="*/ 3242 h 10000"/>
                <a:gd name="connsiteX14" fmla="*/ 2650 w 10000"/>
                <a:gd name="connsiteY14" fmla="*/ 3702 h 10000"/>
                <a:gd name="connsiteX15" fmla="*/ 602 w 10000"/>
                <a:gd name="connsiteY15" fmla="*/ 4561 h 10000"/>
                <a:gd name="connsiteX0" fmla="*/ 654 w 10052"/>
                <a:gd name="connsiteY0" fmla="*/ 4561 h 10000"/>
                <a:gd name="connsiteX1" fmla="*/ 462 w 10052"/>
                <a:gd name="connsiteY1" fmla="*/ 4581 h 10000"/>
                <a:gd name="connsiteX2" fmla="*/ 407 w 10052"/>
                <a:gd name="connsiteY2" fmla="*/ 5132 h 10000"/>
                <a:gd name="connsiteX3" fmla="*/ 657 w 10052"/>
                <a:gd name="connsiteY3" fmla="*/ 6827 h 10000"/>
                <a:gd name="connsiteX4" fmla="*/ 0 w 10052"/>
                <a:gd name="connsiteY4" fmla="*/ 7981 h 10000"/>
                <a:gd name="connsiteX5" fmla="*/ 192 w 10052"/>
                <a:gd name="connsiteY5" fmla="*/ 10000 h 10000"/>
                <a:gd name="connsiteX6" fmla="*/ 2782 w 10052"/>
                <a:gd name="connsiteY6" fmla="*/ 9396 h 10000"/>
                <a:gd name="connsiteX7" fmla="*/ 5916 w 10052"/>
                <a:gd name="connsiteY7" fmla="*/ 8407 h 10000"/>
                <a:gd name="connsiteX8" fmla="*/ 7462 w 10052"/>
                <a:gd name="connsiteY8" fmla="*/ 7638 h 10000"/>
                <a:gd name="connsiteX9" fmla="*/ 7782 w 10052"/>
                <a:gd name="connsiteY9" fmla="*/ 5055 h 10000"/>
                <a:gd name="connsiteX10" fmla="*/ 8346 w 10052"/>
                <a:gd name="connsiteY10" fmla="*/ 4945 h 10000"/>
                <a:gd name="connsiteX11" fmla="*/ 10052 w 10052"/>
                <a:gd name="connsiteY11" fmla="*/ 0 h 10000"/>
                <a:gd name="connsiteX12" fmla="*/ 7844 w 10052"/>
                <a:gd name="connsiteY12" fmla="*/ 1264 h 10000"/>
                <a:gd name="connsiteX13" fmla="*/ 2642 w 10052"/>
                <a:gd name="connsiteY13" fmla="*/ 3242 h 10000"/>
                <a:gd name="connsiteX14" fmla="*/ 2702 w 10052"/>
                <a:gd name="connsiteY14" fmla="*/ 3702 h 10000"/>
                <a:gd name="connsiteX15" fmla="*/ 654 w 10052"/>
                <a:gd name="connsiteY15" fmla="*/ 4561 h 10000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642 w 10052"/>
                <a:gd name="connsiteY13" fmla="*/ 3242 h 10192"/>
                <a:gd name="connsiteX14" fmla="*/ 2702 w 10052"/>
                <a:gd name="connsiteY14" fmla="*/ 3702 h 10192"/>
                <a:gd name="connsiteX15" fmla="*/ 654 w 10052"/>
                <a:gd name="connsiteY15" fmla="*/ 4561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712 w 10052"/>
                <a:gd name="connsiteY13" fmla="*/ 3146 h 10192"/>
                <a:gd name="connsiteX14" fmla="*/ 2702 w 10052"/>
                <a:gd name="connsiteY14" fmla="*/ 3702 h 10192"/>
                <a:gd name="connsiteX15" fmla="*/ 654 w 10052"/>
                <a:gd name="connsiteY15" fmla="*/ 4561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747 w 10052"/>
                <a:gd name="connsiteY13" fmla="*/ 3050 h 10192"/>
                <a:gd name="connsiteX14" fmla="*/ 2702 w 10052"/>
                <a:gd name="connsiteY14" fmla="*/ 3702 h 10192"/>
                <a:gd name="connsiteX15" fmla="*/ 654 w 10052"/>
                <a:gd name="connsiteY15" fmla="*/ 4561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677 w 10052"/>
                <a:gd name="connsiteY13" fmla="*/ 3050 h 10192"/>
                <a:gd name="connsiteX14" fmla="*/ 2702 w 10052"/>
                <a:gd name="connsiteY14" fmla="*/ 3702 h 10192"/>
                <a:gd name="connsiteX15" fmla="*/ 654 w 10052"/>
                <a:gd name="connsiteY15" fmla="*/ 4561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677 w 10052"/>
                <a:gd name="connsiteY13" fmla="*/ 3050 h 10192"/>
                <a:gd name="connsiteX14" fmla="*/ 2702 w 10052"/>
                <a:gd name="connsiteY14" fmla="*/ 3702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2677 w 10052"/>
                <a:gd name="connsiteY12" fmla="*/ 3050 h 10192"/>
                <a:gd name="connsiteX13" fmla="*/ 2702 w 10052"/>
                <a:gd name="connsiteY13" fmla="*/ 3702 h 10192"/>
                <a:gd name="connsiteX0" fmla="*/ 462 w 10052"/>
                <a:gd name="connsiteY0" fmla="*/ 4581 h 10192"/>
                <a:gd name="connsiteX1" fmla="*/ 407 w 10052"/>
                <a:gd name="connsiteY1" fmla="*/ 5132 h 10192"/>
                <a:gd name="connsiteX2" fmla="*/ 657 w 10052"/>
                <a:gd name="connsiteY2" fmla="*/ 6827 h 10192"/>
                <a:gd name="connsiteX3" fmla="*/ 0 w 10052"/>
                <a:gd name="connsiteY3" fmla="*/ 7981 h 10192"/>
                <a:gd name="connsiteX4" fmla="*/ 192 w 10052"/>
                <a:gd name="connsiteY4" fmla="*/ 10192 h 10192"/>
                <a:gd name="connsiteX5" fmla="*/ 2782 w 10052"/>
                <a:gd name="connsiteY5" fmla="*/ 9396 h 10192"/>
                <a:gd name="connsiteX6" fmla="*/ 5916 w 10052"/>
                <a:gd name="connsiteY6" fmla="*/ 8407 h 10192"/>
                <a:gd name="connsiteX7" fmla="*/ 7462 w 10052"/>
                <a:gd name="connsiteY7" fmla="*/ 7638 h 10192"/>
                <a:gd name="connsiteX8" fmla="*/ 7782 w 10052"/>
                <a:gd name="connsiteY8" fmla="*/ 5055 h 10192"/>
                <a:gd name="connsiteX9" fmla="*/ 8346 w 10052"/>
                <a:gd name="connsiteY9" fmla="*/ 4945 h 10192"/>
                <a:gd name="connsiteX10" fmla="*/ 10052 w 10052"/>
                <a:gd name="connsiteY10" fmla="*/ 0 h 10192"/>
                <a:gd name="connsiteX11" fmla="*/ 2677 w 10052"/>
                <a:gd name="connsiteY11" fmla="*/ 3050 h 10192"/>
                <a:gd name="connsiteX12" fmla="*/ 2702 w 10052"/>
                <a:gd name="connsiteY12" fmla="*/ 3702 h 10192"/>
                <a:gd name="connsiteX0" fmla="*/ 462 w 10035"/>
                <a:gd name="connsiteY0" fmla="*/ 4485 h 10096"/>
                <a:gd name="connsiteX1" fmla="*/ 407 w 10035"/>
                <a:gd name="connsiteY1" fmla="*/ 5036 h 10096"/>
                <a:gd name="connsiteX2" fmla="*/ 657 w 10035"/>
                <a:gd name="connsiteY2" fmla="*/ 6731 h 10096"/>
                <a:gd name="connsiteX3" fmla="*/ 0 w 10035"/>
                <a:gd name="connsiteY3" fmla="*/ 7885 h 10096"/>
                <a:gd name="connsiteX4" fmla="*/ 192 w 10035"/>
                <a:gd name="connsiteY4" fmla="*/ 10096 h 10096"/>
                <a:gd name="connsiteX5" fmla="*/ 2782 w 10035"/>
                <a:gd name="connsiteY5" fmla="*/ 9300 h 10096"/>
                <a:gd name="connsiteX6" fmla="*/ 5916 w 10035"/>
                <a:gd name="connsiteY6" fmla="*/ 8311 h 10096"/>
                <a:gd name="connsiteX7" fmla="*/ 7462 w 10035"/>
                <a:gd name="connsiteY7" fmla="*/ 7542 h 10096"/>
                <a:gd name="connsiteX8" fmla="*/ 7782 w 10035"/>
                <a:gd name="connsiteY8" fmla="*/ 4959 h 10096"/>
                <a:gd name="connsiteX9" fmla="*/ 8346 w 10035"/>
                <a:gd name="connsiteY9" fmla="*/ 4849 h 10096"/>
                <a:gd name="connsiteX10" fmla="*/ 10035 w 10035"/>
                <a:gd name="connsiteY10" fmla="*/ 0 h 10096"/>
                <a:gd name="connsiteX11" fmla="*/ 2677 w 10035"/>
                <a:gd name="connsiteY11" fmla="*/ 2954 h 10096"/>
                <a:gd name="connsiteX12" fmla="*/ 2702 w 10035"/>
                <a:gd name="connsiteY12" fmla="*/ 3606 h 10096"/>
                <a:gd name="connsiteX0" fmla="*/ 462 w 10035"/>
                <a:gd name="connsiteY0" fmla="*/ 4724 h 10335"/>
                <a:gd name="connsiteX1" fmla="*/ 407 w 10035"/>
                <a:gd name="connsiteY1" fmla="*/ 5275 h 10335"/>
                <a:gd name="connsiteX2" fmla="*/ 657 w 10035"/>
                <a:gd name="connsiteY2" fmla="*/ 6970 h 10335"/>
                <a:gd name="connsiteX3" fmla="*/ 0 w 10035"/>
                <a:gd name="connsiteY3" fmla="*/ 8124 h 10335"/>
                <a:gd name="connsiteX4" fmla="*/ 192 w 10035"/>
                <a:gd name="connsiteY4" fmla="*/ 10335 h 10335"/>
                <a:gd name="connsiteX5" fmla="*/ 2782 w 10035"/>
                <a:gd name="connsiteY5" fmla="*/ 9539 h 10335"/>
                <a:gd name="connsiteX6" fmla="*/ 5916 w 10035"/>
                <a:gd name="connsiteY6" fmla="*/ 8550 h 10335"/>
                <a:gd name="connsiteX7" fmla="*/ 7462 w 10035"/>
                <a:gd name="connsiteY7" fmla="*/ 7781 h 10335"/>
                <a:gd name="connsiteX8" fmla="*/ 7782 w 10035"/>
                <a:gd name="connsiteY8" fmla="*/ 5198 h 10335"/>
                <a:gd name="connsiteX9" fmla="*/ 8346 w 10035"/>
                <a:gd name="connsiteY9" fmla="*/ 5088 h 10335"/>
                <a:gd name="connsiteX10" fmla="*/ 10035 w 10035"/>
                <a:gd name="connsiteY10" fmla="*/ 0 h 10335"/>
                <a:gd name="connsiteX11" fmla="*/ 2677 w 10035"/>
                <a:gd name="connsiteY11" fmla="*/ 3193 h 10335"/>
                <a:gd name="connsiteX12" fmla="*/ 2702 w 10035"/>
                <a:gd name="connsiteY12" fmla="*/ 3845 h 10335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57 w 10140"/>
                <a:gd name="connsiteY2" fmla="*/ 7162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82 w 10140"/>
                <a:gd name="connsiteY8" fmla="*/ 5390 h 10527"/>
                <a:gd name="connsiteX9" fmla="*/ 8346 w 10140"/>
                <a:gd name="connsiteY9" fmla="*/ 5280 h 10527"/>
                <a:gd name="connsiteX10" fmla="*/ 10140 w 10140"/>
                <a:gd name="connsiteY10" fmla="*/ 0 h 10527"/>
                <a:gd name="connsiteX11" fmla="*/ 2677 w 10140"/>
                <a:gd name="connsiteY11" fmla="*/ 3385 h 10527"/>
                <a:gd name="connsiteX12" fmla="*/ 2702 w 10140"/>
                <a:gd name="connsiteY12" fmla="*/ 4037 h 10527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57 w 10140"/>
                <a:gd name="connsiteY2" fmla="*/ 7162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82 w 10140"/>
                <a:gd name="connsiteY8" fmla="*/ 5390 h 10527"/>
                <a:gd name="connsiteX9" fmla="*/ 8294 w 10140"/>
                <a:gd name="connsiteY9" fmla="*/ 5519 h 10527"/>
                <a:gd name="connsiteX10" fmla="*/ 10140 w 10140"/>
                <a:gd name="connsiteY10" fmla="*/ 0 h 10527"/>
                <a:gd name="connsiteX11" fmla="*/ 2677 w 10140"/>
                <a:gd name="connsiteY11" fmla="*/ 3385 h 10527"/>
                <a:gd name="connsiteX12" fmla="*/ 2702 w 10140"/>
                <a:gd name="connsiteY12" fmla="*/ 4037 h 10527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57 w 10140"/>
                <a:gd name="connsiteY2" fmla="*/ 7162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99 w 10140"/>
                <a:gd name="connsiteY8" fmla="*/ 5534 h 10527"/>
                <a:gd name="connsiteX9" fmla="*/ 8294 w 10140"/>
                <a:gd name="connsiteY9" fmla="*/ 5519 h 10527"/>
                <a:gd name="connsiteX10" fmla="*/ 10140 w 10140"/>
                <a:gd name="connsiteY10" fmla="*/ 0 h 10527"/>
                <a:gd name="connsiteX11" fmla="*/ 2677 w 10140"/>
                <a:gd name="connsiteY11" fmla="*/ 3385 h 10527"/>
                <a:gd name="connsiteX12" fmla="*/ 2702 w 10140"/>
                <a:gd name="connsiteY12" fmla="*/ 4037 h 10527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22 w 10140"/>
                <a:gd name="connsiteY2" fmla="*/ 7114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99 w 10140"/>
                <a:gd name="connsiteY8" fmla="*/ 5534 h 10527"/>
                <a:gd name="connsiteX9" fmla="*/ 8294 w 10140"/>
                <a:gd name="connsiteY9" fmla="*/ 5519 h 10527"/>
                <a:gd name="connsiteX10" fmla="*/ 10140 w 10140"/>
                <a:gd name="connsiteY10" fmla="*/ 0 h 10527"/>
                <a:gd name="connsiteX11" fmla="*/ 2677 w 10140"/>
                <a:gd name="connsiteY11" fmla="*/ 3385 h 10527"/>
                <a:gd name="connsiteX12" fmla="*/ 2702 w 10140"/>
                <a:gd name="connsiteY12" fmla="*/ 4037 h 10527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22 w 10140"/>
                <a:gd name="connsiteY2" fmla="*/ 7114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99 w 10140"/>
                <a:gd name="connsiteY8" fmla="*/ 5534 h 10527"/>
                <a:gd name="connsiteX9" fmla="*/ 8294 w 10140"/>
                <a:gd name="connsiteY9" fmla="*/ 5519 h 10527"/>
                <a:gd name="connsiteX10" fmla="*/ 10140 w 10140"/>
                <a:gd name="connsiteY10" fmla="*/ 0 h 10527"/>
                <a:gd name="connsiteX11" fmla="*/ 2677 w 10140"/>
                <a:gd name="connsiteY11" fmla="*/ 3241 h 10527"/>
                <a:gd name="connsiteX12" fmla="*/ 2702 w 10140"/>
                <a:gd name="connsiteY12" fmla="*/ 4037 h 1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40" h="10527">
                  <a:moveTo>
                    <a:pt x="462" y="4916"/>
                  </a:moveTo>
                  <a:cubicBezTo>
                    <a:pt x="444" y="5100"/>
                    <a:pt x="425" y="5283"/>
                    <a:pt x="407" y="5467"/>
                  </a:cubicBezTo>
                  <a:cubicBezTo>
                    <a:pt x="490" y="6032"/>
                    <a:pt x="539" y="6549"/>
                    <a:pt x="622" y="7114"/>
                  </a:cubicBezTo>
                  <a:lnTo>
                    <a:pt x="0" y="8316"/>
                  </a:lnTo>
                  <a:cubicBezTo>
                    <a:pt x="47" y="8957"/>
                    <a:pt x="145" y="9886"/>
                    <a:pt x="192" y="10527"/>
                  </a:cubicBezTo>
                  <a:lnTo>
                    <a:pt x="2782" y="9731"/>
                  </a:lnTo>
                  <a:lnTo>
                    <a:pt x="5916" y="8742"/>
                  </a:lnTo>
                  <a:lnTo>
                    <a:pt x="7462" y="7973"/>
                  </a:lnTo>
                  <a:cubicBezTo>
                    <a:pt x="7569" y="7112"/>
                    <a:pt x="7692" y="6395"/>
                    <a:pt x="7799" y="5534"/>
                  </a:cubicBezTo>
                  <a:lnTo>
                    <a:pt x="8294" y="5519"/>
                  </a:lnTo>
                  <a:lnTo>
                    <a:pt x="10140" y="0"/>
                  </a:lnTo>
                  <a:lnTo>
                    <a:pt x="2677" y="3241"/>
                  </a:lnTo>
                  <a:cubicBezTo>
                    <a:pt x="2697" y="3442"/>
                    <a:pt x="2682" y="3836"/>
                    <a:pt x="2702" y="4037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9" name="Freeform 46"/>
            <p:cNvSpPr>
              <a:spLocks/>
            </p:cNvSpPr>
            <p:nvPr/>
          </p:nvSpPr>
          <p:spPr bwMode="auto">
            <a:xfrm>
              <a:off x="6323362" y="4136787"/>
              <a:ext cx="527050" cy="825500"/>
            </a:xfrm>
            <a:custGeom>
              <a:avLst/>
              <a:gdLst>
                <a:gd name="connsiteX0" fmla="*/ 0 w 10069"/>
                <a:gd name="connsiteY0" fmla="*/ 500 h 9972"/>
                <a:gd name="connsiteX1" fmla="*/ 6481 w 10069"/>
                <a:gd name="connsiteY1" fmla="*/ 0 h 9972"/>
                <a:gd name="connsiteX2" fmla="*/ 8541 w 10069"/>
                <a:gd name="connsiteY2" fmla="*/ 4611 h 9972"/>
                <a:gd name="connsiteX3" fmla="*/ 10069 w 10069"/>
                <a:gd name="connsiteY3" fmla="*/ 5289 h 9972"/>
                <a:gd name="connsiteX4" fmla="*/ 8798 w 10069"/>
                <a:gd name="connsiteY4" fmla="*/ 6722 h 9972"/>
                <a:gd name="connsiteX5" fmla="*/ 9914 w 10069"/>
                <a:gd name="connsiteY5" fmla="*/ 8000 h 9972"/>
                <a:gd name="connsiteX6" fmla="*/ 3305 w 10069"/>
                <a:gd name="connsiteY6" fmla="*/ 8472 h 9972"/>
                <a:gd name="connsiteX7" fmla="*/ 3562 w 10069"/>
                <a:gd name="connsiteY7" fmla="*/ 9583 h 9972"/>
                <a:gd name="connsiteX8" fmla="*/ 2618 w 10069"/>
                <a:gd name="connsiteY8" fmla="*/ 9972 h 9972"/>
                <a:gd name="connsiteX9" fmla="*/ 1845 w 10069"/>
                <a:gd name="connsiteY9" fmla="*/ 8556 h 9972"/>
                <a:gd name="connsiteX10" fmla="*/ 1373 w 10069"/>
                <a:gd name="connsiteY10" fmla="*/ 9722 h 9972"/>
                <a:gd name="connsiteX11" fmla="*/ 558 w 10069"/>
                <a:gd name="connsiteY11" fmla="*/ 9583 h 9972"/>
                <a:gd name="connsiteX12" fmla="*/ 300 w 10069"/>
                <a:gd name="connsiteY12" fmla="*/ 8444 h 9972"/>
                <a:gd name="connsiteX13" fmla="*/ 43 w 10069"/>
                <a:gd name="connsiteY13" fmla="*/ 7472 h 9972"/>
                <a:gd name="connsiteX14" fmla="*/ 0 w 10069"/>
                <a:gd name="connsiteY14" fmla="*/ 500 h 9972"/>
                <a:gd name="connsiteX0" fmla="*/ 0 w 10000"/>
                <a:gd name="connsiteY0" fmla="*/ 501 h 10000"/>
                <a:gd name="connsiteX1" fmla="*/ 6437 w 10000"/>
                <a:gd name="connsiteY1" fmla="*/ 0 h 10000"/>
                <a:gd name="connsiteX2" fmla="*/ 8482 w 10000"/>
                <a:gd name="connsiteY2" fmla="*/ 4624 h 10000"/>
                <a:gd name="connsiteX3" fmla="*/ 10000 w 10000"/>
                <a:gd name="connsiteY3" fmla="*/ 5304 h 10000"/>
                <a:gd name="connsiteX4" fmla="*/ 8738 w 10000"/>
                <a:gd name="connsiteY4" fmla="*/ 6741 h 10000"/>
                <a:gd name="connsiteX5" fmla="*/ 9846 w 10000"/>
                <a:gd name="connsiteY5" fmla="*/ 8022 h 10000"/>
                <a:gd name="connsiteX6" fmla="*/ 3468 w 10000"/>
                <a:gd name="connsiteY6" fmla="*/ 8399 h 10000"/>
                <a:gd name="connsiteX7" fmla="*/ 3538 w 10000"/>
                <a:gd name="connsiteY7" fmla="*/ 9610 h 10000"/>
                <a:gd name="connsiteX8" fmla="*/ 2600 w 10000"/>
                <a:gd name="connsiteY8" fmla="*/ 10000 h 10000"/>
                <a:gd name="connsiteX9" fmla="*/ 1832 w 10000"/>
                <a:gd name="connsiteY9" fmla="*/ 8580 h 10000"/>
                <a:gd name="connsiteX10" fmla="*/ 1364 w 10000"/>
                <a:gd name="connsiteY10" fmla="*/ 9749 h 10000"/>
                <a:gd name="connsiteX11" fmla="*/ 554 w 10000"/>
                <a:gd name="connsiteY11" fmla="*/ 9610 h 10000"/>
                <a:gd name="connsiteX12" fmla="*/ 298 w 10000"/>
                <a:gd name="connsiteY12" fmla="*/ 8468 h 10000"/>
                <a:gd name="connsiteX13" fmla="*/ 43 w 10000"/>
                <a:gd name="connsiteY13" fmla="*/ 7493 h 10000"/>
                <a:gd name="connsiteX14" fmla="*/ 0 w 10000"/>
                <a:gd name="connsiteY14" fmla="*/ 50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0" y="501"/>
                  </a:moveTo>
                  <a:lnTo>
                    <a:pt x="6437" y="0"/>
                  </a:lnTo>
                  <a:lnTo>
                    <a:pt x="8482" y="4624"/>
                  </a:lnTo>
                  <a:lnTo>
                    <a:pt x="10000" y="5304"/>
                  </a:lnTo>
                  <a:lnTo>
                    <a:pt x="8738" y="6741"/>
                  </a:lnTo>
                  <a:lnTo>
                    <a:pt x="9846" y="8022"/>
                  </a:lnTo>
                  <a:lnTo>
                    <a:pt x="3468" y="8399"/>
                  </a:lnTo>
                  <a:cubicBezTo>
                    <a:pt x="3554" y="8770"/>
                    <a:pt x="3452" y="9239"/>
                    <a:pt x="3538" y="9610"/>
                  </a:cubicBezTo>
                  <a:lnTo>
                    <a:pt x="2600" y="10000"/>
                  </a:lnTo>
                  <a:lnTo>
                    <a:pt x="1832" y="8580"/>
                  </a:lnTo>
                  <a:lnTo>
                    <a:pt x="1364" y="9749"/>
                  </a:lnTo>
                  <a:lnTo>
                    <a:pt x="554" y="9610"/>
                  </a:lnTo>
                  <a:cubicBezTo>
                    <a:pt x="469" y="9229"/>
                    <a:pt x="383" y="8849"/>
                    <a:pt x="298" y="8468"/>
                  </a:cubicBezTo>
                  <a:lnTo>
                    <a:pt x="43" y="7493"/>
                  </a:lnTo>
                  <a:cubicBezTo>
                    <a:pt x="29" y="5162"/>
                    <a:pt x="14" y="2832"/>
                    <a:pt x="0" y="50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Avenir LT Std 35 Light" pitchFamily="34" charset="0"/>
              </a:endParaRPr>
            </a:p>
          </p:txBody>
        </p:sp>
        <p:sp>
          <p:nvSpPr>
            <p:cNvPr id="150" name="Freeform 45"/>
            <p:cNvSpPr>
              <a:spLocks/>
            </p:cNvSpPr>
            <p:nvPr/>
          </p:nvSpPr>
          <p:spPr bwMode="auto">
            <a:xfrm>
              <a:off x="5891562" y="4176475"/>
              <a:ext cx="461962" cy="823912"/>
            </a:xfrm>
            <a:custGeom>
              <a:avLst/>
              <a:gdLst>
                <a:gd name="connsiteX0" fmla="*/ 2843 w 9951"/>
                <a:gd name="connsiteY0" fmla="*/ 336 h 9972"/>
                <a:gd name="connsiteX1" fmla="*/ 0 w 9951"/>
                <a:gd name="connsiteY1" fmla="*/ 3137 h 9972"/>
                <a:gd name="connsiteX2" fmla="*/ 441 w 9951"/>
                <a:gd name="connsiteY2" fmla="*/ 4454 h 9972"/>
                <a:gd name="connsiteX3" fmla="*/ 2010 w 9951"/>
                <a:gd name="connsiteY3" fmla="*/ 6246 h 9972"/>
                <a:gd name="connsiteX4" fmla="*/ 784 w 9951"/>
                <a:gd name="connsiteY4" fmla="*/ 8039 h 9972"/>
                <a:gd name="connsiteX5" fmla="*/ 294 w 9951"/>
                <a:gd name="connsiteY5" fmla="*/ 8992 h 9972"/>
                <a:gd name="connsiteX6" fmla="*/ 6127 w 9951"/>
                <a:gd name="connsiteY6" fmla="*/ 8599 h 9972"/>
                <a:gd name="connsiteX7" fmla="*/ 6373 w 9951"/>
                <a:gd name="connsiteY7" fmla="*/ 9832 h 9972"/>
                <a:gd name="connsiteX8" fmla="*/ 7500 w 9951"/>
                <a:gd name="connsiteY8" fmla="*/ 9972 h 9972"/>
                <a:gd name="connsiteX9" fmla="*/ 7794 w 9951"/>
                <a:gd name="connsiteY9" fmla="*/ 9356 h 9972"/>
                <a:gd name="connsiteX10" fmla="*/ 9951 w 9951"/>
                <a:gd name="connsiteY10" fmla="*/ 9160 h 9972"/>
                <a:gd name="connsiteX11" fmla="*/ 9461 w 9951"/>
                <a:gd name="connsiteY11" fmla="*/ 7171 h 9972"/>
                <a:gd name="connsiteX12" fmla="*/ 9363 w 9951"/>
                <a:gd name="connsiteY12" fmla="*/ 0 h 9972"/>
                <a:gd name="connsiteX13" fmla="*/ 2843 w 9951"/>
                <a:gd name="connsiteY13" fmla="*/ 336 h 9972"/>
                <a:gd name="connsiteX0" fmla="*/ 2985 w 10128"/>
                <a:gd name="connsiteY0" fmla="*/ 337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2985 w 10128"/>
                <a:gd name="connsiteY13" fmla="*/ 337 h 10000"/>
                <a:gd name="connsiteX0" fmla="*/ 2985 w 10128"/>
                <a:gd name="connsiteY0" fmla="*/ 337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3071 w 10128"/>
                <a:gd name="connsiteY13" fmla="*/ 337 h 10000"/>
                <a:gd name="connsiteX0" fmla="*/ 2985 w 10128"/>
                <a:gd name="connsiteY0" fmla="*/ 337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2814 w 10128"/>
                <a:gd name="connsiteY13" fmla="*/ 337 h 10000"/>
                <a:gd name="connsiteX0" fmla="*/ 2942 w 10128"/>
                <a:gd name="connsiteY0" fmla="*/ 410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2814 w 10128"/>
                <a:gd name="connsiteY13" fmla="*/ 337 h 10000"/>
                <a:gd name="connsiteX0" fmla="*/ 2942 w 10128"/>
                <a:gd name="connsiteY0" fmla="*/ 410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3071 w 10128"/>
                <a:gd name="connsiteY13" fmla="*/ 386 h 10000"/>
                <a:gd name="connsiteX0" fmla="*/ 2942 w 10128"/>
                <a:gd name="connsiteY0" fmla="*/ 483 h 10073"/>
                <a:gd name="connsiteX1" fmla="*/ 0 w 10128"/>
                <a:gd name="connsiteY1" fmla="*/ 3121 h 10073"/>
                <a:gd name="connsiteX2" fmla="*/ 571 w 10128"/>
                <a:gd name="connsiteY2" fmla="*/ 4540 h 10073"/>
                <a:gd name="connsiteX3" fmla="*/ 2148 w 10128"/>
                <a:gd name="connsiteY3" fmla="*/ 6337 h 10073"/>
                <a:gd name="connsiteX4" fmla="*/ 916 w 10128"/>
                <a:gd name="connsiteY4" fmla="*/ 8135 h 10073"/>
                <a:gd name="connsiteX5" fmla="*/ 423 w 10128"/>
                <a:gd name="connsiteY5" fmla="*/ 9090 h 10073"/>
                <a:gd name="connsiteX6" fmla="*/ 6285 w 10128"/>
                <a:gd name="connsiteY6" fmla="*/ 8696 h 10073"/>
                <a:gd name="connsiteX7" fmla="*/ 6532 w 10128"/>
                <a:gd name="connsiteY7" fmla="*/ 9933 h 10073"/>
                <a:gd name="connsiteX8" fmla="*/ 7665 w 10128"/>
                <a:gd name="connsiteY8" fmla="*/ 10073 h 10073"/>
                <a:gd name="connsiteX9" fmla="*/ 7960 w 10128"/>
                <a:gd name="connsiteY9" fmla="*/ 9455 h 10073"/>
                <a:gd name="connsiteX10" fmla="*/ 10128 w 10128"/>
                <a:gd name="connsiteY10" fmla="*/ 9259 h 10073"/>
                <a:gd name="connsiteX11" fmla="*/ 9636 w 10128"/>
                <a:gd name="connsiteY11" fmla="*/ 7264 h 10073"/>
                <a:gd name="connsiteX12" fmla="*/ 9451 w 10128"/>
                <a:gd name="connsiteY12" fmla="*/ 0 h 10073"/>
                <a:gd name="connsiteX13" fmla="*/ 3071 w 10128"/>
                <a:gd name="connsiteY13" fmla="*/ 459 h 1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28" h="10073">
                  <a:moveTo>
                    <a:pt x="2942" y="483"/>
                  </a:moveTo>
                  <a:lnTo>
                    <a:pt x="0" y="3121"/>
                  </a:lnTo>
                  <a:lnTo>
                    <a:pt x="571" y="4540"/>
                  </a:lnTo>
                  <a:lnTo>
                    <a:pt x="2148" y="6337"/>
                  </a:lnTo>
                  <a:lnTo>
                    <a:pt x="916" y="8135"/>
                  </a:lnTo>
                  <a:lnTo>
                    <a:pt x="423" y="9090"/>
                  </a:lnTo>
                  <a:lnTo>
                    <a:pt x="6285" y="8696"/>
                  </a:lnTo>
                  <a:cubicBezTo>
                    <a:pt x="6367" y="9108"/>
                    <a:pt x="6450" y="9521"/>
                    <a:pt x="6532" y="9933"/>
                  </a:cubicBezTo>
                  <a:lnTo>
                    <a:pt x="7665" y="10073"/>
                  </a:lnTo>
                  <a:lnTo>
                    <a:pt x="7960" y="9455"/>
                  </a:lnTo>
                  <a:lnTo>
                    <a:pt x="10128" y="9259"/>
                  </a:lnTo>
                  <a:lnTo>
                    <a:pt x="9636" y="7264"/>
                  </a:lnTo>
                  <a:cubicBezTo>
                    <a:pt x="9602" y="4867"/>
                    <a:pt x="9484" y="2397"/>
                    <a:pt x="9451" y="0"/>
                  </a:cubicBezTo>
                  <a:lnTo>
                    <a:pt x="3071" y="459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6972649" y="3989150"/>
              <a:ext cx="652463" cy="536575"/>
            </a:xfrm>
            <a:custGeom>
              <a:avLst/>
              <a:gdLst>
                <a:gd name="connsiteX0" fmla="*/ 375 w 9966"/>
                <a:gd name="connsiteY0" fmla="*/ 1767 h 9957"/>
                <a:gd name="connsiteX1" fmla="*/ 1160 w 9966"/>
                <a:gd name="connsiteY1" fmla="*/ 819 h 9957"/>
                <a:gd name="connsiteX2" fmla="*/ 4164 w 9966"/>
                <a:gd name="connsiteY2" fmla="*/ 0 h 9957"/>
                <a:gd name="connsiteX3" fmla="*/ 5051 w 9966"/>
                <a:gd name="connsiteY3" fmla="*/ 560 h 9957"/>
                <a:gd name="connsiteX4" fmla="*/ 6997 w 9966"/>
                <a:gd name="connsiteY4" fmla="*/ 129 h 9957"/>
                <a:gd name="connsiteX5" fmla="*/ 8567 w 9966"/>
                <a:gd name="connsiteY5" fmla="*/ 1552 h 9957"/>
                <a:gd name="connsiteX6" fmla="*/ 9966 w 9966"/>
                <a:gd name="connsiteY6" fmla="*/ 2672 h 9957"/>
                <a:gd name="connsiteX7" fmla="*/ 9181 w 9966"/>
                <a:gd name="connsiteY7" fmla="*/ 5647 h 9957"/>
                <a:gd name="connsiteX8" fmla="*/ 7986 w 9966"/>
                <a:gd name="connsiteY8" fmla="*/ 7155 h 9957"/>
                <a:gd name="connsiteX9" fmla="*/ 6655 w 9966"/>
                <a:gd name="connsiteY9" fmla="*/ 7629 h 9957"/>
                <a:gd name="connsiteX10" fmla="*/ 6928 w 9966"/>
                <a:gd name="connsiteY10" fmla="*/ 8836 h 9957"/>
                <a:gd name="connsiteX11" fmla="*/ 6109 w 9966"/>
                <a:gd name="connsiteY11" fmla="*/ 9957 h 9957"/>
                <a:gd name="connsiteX12" fmla="*/ 4573 w 9966"/>
                <a:gd name="connsiteY12" fmla="*/ 7155 h 9957"/>
                <a:gd name="connsiteX13" fmla="*/ 648 w 9966"/>
                <a:gd name="connsiteY13" fmla="*/ 2672 h 9957"/>
                <a:gd name="connsiteX14" fmla="*/ 0 w 9966"/>
                <a:gd name="connsiteY14" fmla="*/ 2672 h 9957"/>
                <a:gd name="connsiteX15" fmla="*/ 375 w 9966"/>
                <a:gd name="connsiteY15" fmla="*/ 1767 h 9957"/>
                <a:gd name="connsiteX0" fmla="*/ 376 w 10000"/>
                <a:gd name="connsiteY0" fmla="*/ 1775 h 10000"/>
                <a:gd name="connsiteX1" fmla="*/ 1164 w 10000"/>
                <a:gd name="connsiteY1" fmla="*/ 823 h 10000"/>
                <a:gd name="connsiteX2" fmla="*/ 4178 w 10000"/>
                <a:gd name="connsiteY2" fmla="*/ 0 h 10000"/>
                <a:gd name="connsiteX3" fmla="*/ 5068 w 10000"/>
                <a:gd name="connsiteY3" fmla="*/ 562 h 10000"/>
                <a:gd name="connsiteX4" fmla="*/ 7021 w 10000"/>
                <a:gd name="connsiteY4" fmla="*/ 130 h 10000"/>
                <a:gd name="connsiteX5" fmla="*/ 8596 w 10000"/>
                <a:gd name="connsiteY5" fmla="*/ 1559 h 10000"/>
                <a:gd name="connsiteX6" fmla="*/ 10000 w 10000"/>
                <a:gd name="connsiteY6" fmla="*/ 2684 h 10000"/>
                <a:gd name="connsiteX7" fmla="*/ 9212 w 10000"/>
                <a:gd name="connsiteY7" fmla="*/ 5671 h 10000"/>
                <a:gd name="connsiteX8" fmla="*/ 8013 w 10000"/>
                <a:gd name="connsiteY8" fmla="*/ 7186 h 10000"/>
                <a:gd name="connsiteX9" fmla="*/ 6678 w 10000"/>
                <a:gd name="connsiteY9" fmla="*/ 7662 h 10000"/>
                <a:gd name="connsiteX10" fmla="*/ 6952 w 10000"/>
                <a:gd name="connsiteY10" fmla="*/ 8874 h 10000"/>
                <a:gd name="connsiteX11" fmla="*/ 6130 w 10000"/>
                <a:gd name="connsiteY11" fmla="*/ 10000 h 10000"/>
                <a:gd name="connsiteX12" fmla="*/ 4589 w 10000"/>
                <a:gd name="connsiteY12" fmla="*/ 7186 h 10000"/>
                <a:gd name="connsiteX13" fmla="*/ 650 w 10000"/>
                <a:gd name="connsiteY13" fmla="*/ 2684 h 10000"/>
                <a:gd name="connsiteX14" fmla="*/ 0 w 10000"/>
                <a:gd name="connsiteY14" fmla="*/ 2684 h 10000"/>
                <a:gd name="connsiteX15" fmla="*/ 227 w 10000"/>
                <a:gd name="connsiteY15" fmla="*/ 1888 h 10000"/>
                <a:gd name="connsiteX0" fmla="*/ 137 w 10000"/>
                <a:gd name="connsiteY0" fmla="*/ 2001 h 10000"/>
                <a:gd name="connsiteX1" fmla="*/ 1164 w 10000"/>
                <a:gd name="connsiteY1" fmla="*/ 823 h 10000"/>
                <a:gd name="connsiteX2" fmla="*/ 4178 w 10000"/>
                <a:gd name="connsiteY2" fmla="*/ 0 h 10000"/>
                <a:gd name="connsiteX3" fmla="*/ 5068 w 10000"/>
                <a:gd name="connsiteY3" fmla="*/ 562 h 10000"/>
                <a:gd name="connsiteX4" fmla="*/ 7021 w 10000"/>
                <a:gd name="connsiteY4" fmla="*/ 130 h 10000"/>
                <a:gd name="connsiteX5" fmla="*/ 8596 w 10000"/>
                <a:gd name="connsiteY5" fmla="*/ 1559 h 10000"/>
                <a:gd name="connsiteX6" fmla="*/ 10000 w 10000"/>
                <a:gd name="connsiteY6" fmla="*/ 2684 h 10000"/>
                <a:gd name="connsiteX7" fmla="*/ 9212 w 10000"/>
                <a:gd name="connsiteY7" fmla="*/ 5671 h 10000"/>
                <a:gd name="connsiteX8" fmla="*/ 8013 w 10000"/>
                <a:gd name="connsiteY8" fmla="*/ 7186 h 10000"/>
                <a:gd name="connsiteX9" fmla="*/ 6678 w 10000"/>
                <a:gd name="connsiteY9" fmla="*/ 7662 h 10000"/>
                <a:gd name="connsiteX10" fmla="*/ 6952 w 10000"/>
                <a:gd name="connsiteY10" fmla="*/ 8874 h 10000"/>
                <a:gd name="connsiteX11" fmla="*/ 6130 w 10000"/>
                <a:gd name="connsiteY11" fmla="*/ 10000 h 10000"/>
                <a:gd name="connsiteX12" fmla="*/ 4589 w 10000"/>
                <a:gd name="connsiteY12" fmla="*/ 7186 h 10000"/>
                <a:gd name="connsiteX13" fmla="*/ 650 w 10000"/>
                <a:gd name="connsiteY13" fmla="*/ 2684 h 10000"/>
                <a:gd name="connsiteX14" fmla="*/ 0 w 10000"/>
                <a:gd name="connsiteY14" fmla="*/ 2684 h 10000"/>
                <a:gd name="connsiteX15" fmla="*/ 227 w 10000"/>
                <a:gd name="connsiteY15" fmla="*/ 1888 h 10000"/>
                <a:gd name="connsiteX0" fmla="*/ 77 w 9940"/>
                <a:gd name="connsiteY0" fmla="*/ 2001 h 10000"/>
                <a:gd name="connsiteX1" fmla="*/ 1104 w 9940"/>
                <a:gd name="connsiteY1" fmla="*/ 823 h 10000"/>
                <a:gd name="connsiteX2" fmla="*/ 4118 w 9940"/>
                <a:gd name="connsiteY2" fmla="*/ 0 h 10000"/>
                <a:gd name="connsiteX3" fmla="*/ 5008 w 9940"/>
                <a:gd name="connsiteY3" fmla="*/ 562 h 10000"/>
                <a:gd name="connsiteX4" fmla="*/ 6961 w 9940"/>
                <a:gd name="connsiteY4" fmla="*/ 130 h 10000"/>
                <a:gd name="connsiteX5" fmla="*/ 8536 w 9940"/>
                <a:gd name="connsiteY5" fmla="*/ 1559 h 10000"/>
                <a:gd name="connsiteX6" fmla="*/ 9940 w 9940"/>
                <a:gd name="connsiteY6" fmla="*/ 2684 h 10000"/>
                <a:gd name="connsiteX7" fmla="*/ 9152 w 9940"/>
                <a:gd name="connsiteY7" fmla="*/ 5671 h 10000"/>
                <a:gd name="connsiteX8" fmla="*/ 7953 w 9940"/>
                <a:gd name="connsiteY8" fmla="*/ 7186 h 10000"/>
                <a:gd name="connsiteX9" fmla="*/ 6618 w 9940"/>
                <a:gd name="connsiteY9" fmla="*/ 7662 h 10000"/>
                <a:gd name="connsiteX10" fmla="*/ 6892 w 9940"/>
                <a:gd name="connsiteY10" fmla="*/ 8874 h 10000"/>
                <a:gd name="connsiteX11" fmla="*/ 6070 w 9940"/>
                <a:gd name="connsiteY11" fmla="*/ 10000 h 10000"/>
                <a:gd name="connsiteX12" fmla="*/ 4529 w 9940"/>
                <a:gd name="connsiteY12" fmla="*/ 7186 h 10000"/>
                <a:gd name="connsiteX13" fmla="*/ 590 w 9940"/>
                <a:gd name="connsiteY13" fmla="*/ 2684 h 10000"/>
                <a:gd name="connsiteX14" fmla="*/ 0 w 9940"/>
                <a:gd name="connsiteY14" fmla="*/ 2759 h 10000"/>
                <a:gd name="connsiteX15" fmla="*/ 167 w 9940"/>
                <a:gd name="connsiteY15" fmla="*/ 1888 h 10000"/>
                <a:gd name="connsiteX0" fmla="*/ 77 w 10000"/>
                <a:gd name="connsiteY0" fmla="*/ 2001 h 10000"/>
                <a:gd name="connsiteX1" fmla="*/ 1111 w 10000"/>
                <a:gd name="connsiteY1" fmla="*/ 823 h 10000"/>
                <a:gd name="connsiteX2" fmla="*/ 4143 w 10000"/>
                <a:gd name="connsiteY2" fmla="*/ 0 h 10000"/>
                <a:gd name="connsiteX3" fmla="*/ 5098 w 10000"/>
                <a:gd name="connsiteY3" fmla="*/ 449 h 10000"/>
                <a:gd name="connsiteX4" fmla="*/ 7003 w 10000"/>
                <a:gd name="connsiteY4" fmla="*/ 130 h 10000"/>
                <a:gd name="connsiteX5" fmla="*/ 8588 w 10000"/>
                <a:gd name="connsiteY5" fmla="*/ 1559 h 10000"/>
                <a:gd name="connsiteX6" fmla="*/ 10000 w 10000"/>
                <a:gd name="connsiteY6" fmla="*/ 2684 h 10000"/>
                <a:gd name="connsiteX7" fmla="*/ 9207 w 10000"/>
                <a:gd name="connsiteY7" fmla="*/ 5671 h 10000"/>
                <a:gd name="connsiteX8" fmla="*/ 8001 w 10000"/>
                <a:gd name="connsiteY8" fmla="*/ 7186 h 10000"/>
                <a:gd name="connsiteX9" fmla="*/ 6658 w 10000"/>
                <a:gd name="connsiteY9" fmla="*/ 7662 h 10000"/>
                <a:gd name="connsiteX10" fmla="*/ 6934 w 10000"/>
                <a:gd name="connsiteY10" fmla="*/ 8874 h 10000"/>
                <a:gd name="connsiteX11" fmla="*/ 6107 w 10000"/>
                <a:gd name="connsiteY11" fmla="*/ 10000 h 10000"/>
                <a:gd name="connsiteX12" fmla="*/ 4556 w 10000"/>
                <a:gd name="connsiteY12" fmla="*/ 7186 h 10000"/>
                <a:gd name="connsiteX13" fmla="*/ 594 w 10000"/>
                <a:gd name="connsiteY13" fmla="*/ 2684 h 10000"/>
                <a:gd name="connsiteX14" fmla="*/ 0 w 10000"/>
                <a:gd name="connsiteY14" fmla="*/ 2759 h 10000"/>
                <a:gd name="connsiteX15" fmla="*/ 168 w 10000"/>
                <a:gd name="connsiteY15" fmla="*/ 1888 h 10000"/>
                <a:gd name="connsiteX0" fmla="*/ 77 w 10000"/>
                <a:gd name="connsiteY0" fmla="*/ 2114 h 10113"/>
                <a:gd name="connsiteX1" fmla="*/ 1111 w 10000"/>
                <a:gd name="connsiteY1" fmla="*/ 936 h 10113"/>
                <a:gd name="connsiteX2" fmla="*/ 4173 w 10000"/>
                <a:gd name="connsiteY2" fmla="*/ 0 h 10113"/>
                <a:gd name="connsiteX3" fmla="*/ 5098 w 10000"/>
                <a:gd name="connsiteY3" fmla="*/ 562 h 10113"/>
                <a:gd name="connsiteX4" fmla="*/ 7003 w 10000"/>
                <a:gd name="connsiteY4" fmla="*/ 243 h 10113"/>
                <a:gd name="connsiteX5" fmla="*/ 8588 w 10000"/>
                <a:gd name="connsiteY5" fmla="*/ 1672 h 10113"/>
                <a:gd name="connsiteX6" fmla="*/ 10000 w 10000"/>
                <a:gd name="connsiteY6" fmla="*/ 2797 h 10113"/>
                <a:gd name="connsiteX7" fmla="*/ 9207 w 10000"/>
                <a:gd name="connsiteY7" fmla="*/ 5784 h 10113"/>
                <a:gd name="connsiteX8" fmla="*/ 8001 w 10000"/>
                <a:gd name="connsiteY8" fmla="*/ 7299 h 10113"/>
                <a:gd name="connsiteX9" fmla="*/ 6658 w 10000"/>
                <a:gd name="connsiteY9" fmla="*/ 7775 h 10113"/>
                <a:gd name="connsiteX10" fmla="*/ 6934 w 10000"/>
                <a:gd name="connsiteY10" fmla="*/ 8987 h 10113"/>
                <a:gd name="connsiteX11" fmla="*/ 6107 w 10000"/>
                <a:gd name="connsiteY11" fmla="*/ 10113 h 10113"/>
                <a:gd name="connsiteX12" fmla="*/ 4556 w 10000"/>
                <a:gd name="connsiteY12" fmla="*/ 7299 h 10113"/>
                <a:gd name="connsiteX13" fmla="*/ 594 w 10000"/>
                <a:gd name="connsiteY13" fmla="*/ 2797 h 10113"/>
                <a:gd name="connsiteX14" fmla="*/ 0 w 10000"/>
                <a:gd name="connsiteY14" fmla="*/ 2872 h 10113"/>
                <a:gd name="connsiteX15" fmla="*/ 168 w 10000"/>
                <a:gd name="connsiteY15" fmla="*/ 2001 h 10113"/>
                <a:gd name="connsiteX0" fmla="*/ 77 w 10030"/>
                <a:gd name="connsiteY0" fmla="*/ 2114 h 10113"/>
                <a:gd name="connsiteX1" fmla="*/ 1111 w 10030"/>
                <a:gd name="connsiteY1" fmla="*/ 936 h 10113"/>
                <a:gd name="connsiteX2" fmla="*/ 4173 w 10030"/>
                <a:gd name="connsiteY2" fmla="*/ 0 h 10113"/>
                <a:gd name="connsiteX3" fmla="*/ 5098 w 10030"/>
                <a:gd name="connsiteY3" fmla="*/ 562 h 10113"/>
                <a:gd name="connsiteX4" fmla="*/ 7003 w 10030"/>
                <a:gd name="connsiteY4" fmla="*/ 243 h 10113"/>
                <a:gd name="connsiteX5" fmla="*/ 8588 w 10030"/>
                <a:gd name="connsiteY5" fmla="*/ 1672 h 10113"/>
                <a:gd name="connsiteX6" fmla="*/ 10030 w 10030"/>
                <a:gd name="connsiteY6" fmla="*/ 2646 h 10113"/>
                <a:gd name="connsiteX7" fmla="*/ 9207 w 10030"/>
                <a:gd name="connsiteY7" fmla="*/ 5784 h 10113"/>
                <a:gd name="connsiteX8" fmla="*/ 8001 w 10030"/>
                <a:gd name="connsiteY8" fmla="*/ 7299 h 10113"/>
                <a:gd name="connsiteX9" fmla="*/ 6658 w 10030"/>
                <a:gd name="connsiteY9" fmla="*/ 7775 h 10113"/>
                <a:gd name="connsiteX10" fmla="*/ 6934 w 10030"/>
                <a:gd name="connsiteY10" fmla="*/ 8987 h 10113"/>
                <a:gd name="connsiteX11" fmla="*/ 6107 w 10030"/>
                <a:gd name="connsiteY11" fmla="*/ 10113 h 10113"/>
                <a:gd name="connsiteX12" fmla="*/ 4556 w 10030"/>
                <a:gd name="connsiteY12" fmla="*/ 7299 h 10113"/>
                <a:gd name="connsiteX13" fmla="*/ 594 w 10030"/>
                <a:gd name="connsiteY13" fmla="*/ 2797 h 10113"/>
                <a:gd name="connsiteX14" fmla="*/ 0 w 10030"/>
                <a:gd name="connsiteY14" fmla="*/ 2872 h 10113"/>
                <a:gd name="connsiteX15" fmla="*/ 168 w 10030"/>
                <a:gd name="connsiteY15" fmla="*/ 2001 h 10113"/>
                <a:gd name="connsiteX0" fmla="*/ 77 w 10030"/>
                <a:gd name="connsiteY0" fmla="*/ 2114 h 10113"/>
                <a:gd name="connsiteX1" fmla="*/ 1111 w 10030"/>
                <a:gd name="connsiteY1" fmla="*/ 936 h 10113"/>
                <a:gd name="connsiteX2" fmla="*/ 4173 w 10030"/>
                <a:gd name="connsiteY2" fmla="*/ 0 h 10113"/>
                <a:gd name="connsiteX3" fmla="*/ 5098 w 10030"/>
                <a:gd name="connsiteY3" fmla="*/ 562 h 10113"/>
                <a:gd name="connsiteX4" fmla="*/ 7003 w 10030"/>
                <a:gd name="connsiteY4" fmla="*/ 243 h 10113"/>
                <a:gd name="connsiteX5" fmla="*/ 10030 w 10030"/>
                <a:gd name="connsiteY5" fmla="*/ 2646 h 10113"/>
                <a:gd name="connsiteX6" fmla="*/ 9207 w 10030"/>
                <a:gd name="connsiteY6" fmla="*/ 5784 h 10113"/>
                <a:gd name="connsiteX7" fmla="*/ 8001 w 10030"/>
                <a:gd name="connsiteY7" fmla="*/ 7299 h 10113"/>
                <a:gd name="connsiteX8" fmla="*/ 6658 w 10030"/>
                <a:gd name="connsiteY8" fmla="*/ 7775 h 10113"/>
                <a:gd name="connsiteX9" fmla="*/ 6934 w 10030"/>
                <a:gd name="connsiteY9" fmla="*/ 8987 h 10113"/>
                <a:gd name="connsiteX10" fmla="*/ 6107 w 10030"/>
                <a:gd name="connsiteY10" fmla="*/ 10113 h 10113"/>
                <a:gd name="connsiteX11" fmla="*/ 4556 w 10030"/>
                <a:gd name="connsiteY11" fmla="*/ 7299 h 10113"/>
                <a:gd name="connsiteX12" fmla="*/ 594 w 10030"/>
                <a:gd name="connsiteY12" fmla="*/ 2797 h 10113"/>
                <a:gd name="connsiteX13" fmla="*/ 0 w 10030"/>
                <a:gd name="connsiteY13" fmla="*/ 2872 h 10113"/>
                <a:gd name="connsiteX14" fmla="*/ 168 w 10030"/>
                <a:gd name="connsiteY14" fmla="*/ 2001 h 1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30" h="10113">
                  <a:moveTo>
                    <a:pt x="77" y="2114"/>
                  </a:moveTo>
                  <a:lnTo>
                    <a:pt x="1111" y="936"/>
                  </a:lnTo>
                  <a:lnTo>
                    <a:pt x="4173" y="0"/>
                  </a:lnTo>
                  <a:lnTo>
                    <a:pt x="5098" y="562"/>
                  </a:lnTo>
                  <a:lnTo>
                    <a:pt x="7003" y="243"/>
                  </a:lnTo>
                  <a:lnTo>
                    <a:pt x="10030" y="2646"/>
                  </a:lnTo>
                  <a:lnTo>
                    <a:pt x="9207" y="5784"/>
                  </a:lnTo>
                  <a:lnTo>
                    <a:pt x="8001" y="7299"/>
                  </a:lnTo>
                  <a:lnTo>
                    <a:pt x="6658" y="7775"/>
                  </a:lnTo>
                  <a:cubicBezTo>
                    <a:pt x="6749" y="8179"/>
                    <a:pt x="6842" y="8583"/>
                    <a:pt x="6934" y="8987"/>
                  </a:cubicBezTo>
                  <a:lnTo>
                    <a:pt x="6107" y="10113"/>
                  </a:lnTo>
                  <a:lnTo>
                    <a:pt x="4556" y="7299"/>
                  </a:lnTo>
                  <a:lnTo>
                    <a:pt x="594" y="2797"/>
                  </a:lnTo>
                  <a:cubicBezTo>
                    <a:pt x="375" y="2797"/>
                    <a:pt x="98" y="2759"/>
                    <a:pt x="0" y="2872"/>
                  </a:cubicBezTo>
                  <a:cubicBezTo>
                    <a:pt x="76" y="2607"/>
                    <a:pt x="92" y="2266"/>
                    <a:pt x="168" y="200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2" name="Freeform 55"/>
            <p:cNvSpPr>
              <a:spLocks/>
            </p:cNvSpPr>
            <p:nvPr/>
          </p:nvSpPr>
          <p:spPr bwMode="auto">
            <a:xfrm>
              <a:off x="7264749" y="3093800"/>
              <a:ext cx="647700" cy="269875"/>
            </a:xfrm>
            <a:custGeom>
              <a:avLst/>
              <a:gdLst>
                <a:gd name="connsiteX0" fmla="*/ 0 w 9965"/>
                <a:gd name="connsiteY0" fmla="*/ 3361 h 9916"/>
                <a:gd name="connsiteX1" fmla="*/ 7465 w 9965"/>
                <a:gd name="connsiteY1" fmla="*/ 0 h 9916"/>
                <a:gd name="connsiteX2" fmla="*/ 8646 w 9965"/>
                <a:gd name="connsiteY2" fmla="*/ 6807 h 9916"/>
                <a:gd name="connsiteX3" fmla="*/ 9931 w 9965"/>
                <a:gd name="connsiteY3" fmla="*/ 6050 h 9916"/>
                <a:gd name="connsiteX4" fmla="*/ 9965 w 9965"/>
                <a:gd name="connsiteY4" fmla="*/ 9496 h 9916"/>
                <a:gd name="connsiteX5" fmla="*/ 8924 w 9965"/>
                <a:gd name="connsiteY5" fmla="*/ 9916 h 9916"/>
                <a:gd name="connsiteX6" fmla="*/ 8021 w 9965"/>
                <a:gd name="connsiteY6" fmla="*/ 7731 h 9916"/>
                <a:gd name="connsiteX7" fmla="*/ 7465 w 9965"/>
                <a:gd name="connsiteY7" fmla="*/ 5042 h 9916"/>
                <a:gd name="connsiteX8" fmla="*/ 7326 w 9965"/>
                <a:gd name="connsiteY8" fmla="*/ 1261 h 9916"/>
                <a:gd name="connsiteX9" fmla="*/ 6910 w 9965"/>
                <a:gd name="connsiteY9" fmla="*/ 3109 h 9916"/>
                <a:gd name="connsiteX10" fmla="*/ 7431 w 9965"/>
                <a:gd name="connsiteY10" fmla="*/ 8739 h 9916"/>
                <a:gd name="connsiteX11" fmla="*/ 5092 w 9965"/>
                <a:gd name="connsiteY11" fmla="*/ 9432 h 9916"/>
                <a:gd name="connsiteX12" fmla="*/ 5139 w 9965"/>
                <a:gd name="connsiteY12" fmla="*/ 5462 h 9916"/>
                <a:gd name="connsiteX13" fmla="*/ 3819 w 9965"/>
                <a:gd name="connsiteY13" fmla="*/ 3697 h 9916"/>
                <a:gd name="connsiteX14" fmla="*/ 2674 w 9965"/>
                <a:gd name="connsiteY14" fmla="*/ 3193 h 9916"/>
                <a:gd name="connsiteX15" fmla="*/ 313 w 9965"/>
                <a:gd name="connsiteY15" fmla="*/ 6050 h 9916"/>
                <a:gd name="connsiteX16" fmla="*/ 0 w 9965"/>
                <a:gd name="connsiteY16" fmla="*/ 3361 h 9916"/>
                <a:gd name="connsiteX0" fmla="*/ 0 w 10000"/>
                <a:gd name="connsiteY0" fmla="*/ 3389 h 10000"/>
                <a:gd name="connsiteX1" fmla="*/ 7491 w 10000"/>
                <a:gd name="connsiteY1" fmla="*/ 0 h 10000"/>
                <a:gd name="connsiteX2" fmla="*/ 8676 w 10000"/>
                <a:gd name="connsiteY2" fmla="*/ 6865 h 10000"/>
                <a:gd name="connsiteX3" fmla="*/ 9966 w 10000"/>
                <a:gd name="connsiteY3" fmla="*/ 6101 h 10000"/>
                <a:gd name="connsiteX4" fmla="*/ 10000 w 10000"/>
                <a:gd name="connsiteY4" fmla="*/ 9576 h 10000"/>
                <a:gd name="connsiteX5" fmla="*/ 8955 w 10000"/>
                <a:gd name="connsiteY5" fmla="*/ 10000 h 10000"/>
                <a:gd name="connsiteX6" fmla="*/ 8049 w 10000"/>
                <a:gd name="connsiteY6" fmla="*/ 7796 h 10000"/>
                <a:gd name="connsiteX7" fmla="*/ 7491 w 10000"/>
                <a:gd name="connsiteY7" fmla="*/ 5085 h 10000"/>
                <a:gd name="connsiteX8" fmla="*/ 7352 w 10000"/>
                <a:gd name="connsiteY8" fmla="*/ 1272 h 10000"/>
                <a:gd name="connsiteX9" fmla="*/ 6934 w 10000"/>
                <a:gd name="connsiteY9" fmla="*/ 3135 h 10000"/>
                <a:gd name="connsiteX10" fmla="*/ 7457 w 10000"/>
                <a:gd name="connsiteY10" fmla="*/ 8813 h 10000"/>
                <a:gd name="connsiteX11" fmla="*/ 5110 w 10000"/>
                <a:gd name="connsiteY11" fmla="*/ 9512 h 10000"/>
                <a:gd name="connsiteX12" fmla="*/ 5127 w 10000"/>
                <a:gd name="connsiteY12" fmla="*/ 5583 h 10000"/>
                <a:gd name="connsiteX13" fmla="*/ 3832 w 10000"/>
                <a:gd name="connsiteY13" fmla="*/ 3728 h 10000"/>
                <a:gd name="connsiteX14" fmla="*/ 2683 w 10000"/>
                <a:gd name="connsiteY14" fmla="*/ 3220 h 10000"/>
                <a:gd name="connsiteX15" fmla="*/ 314 w 10000"/>
                <a:gd name="connsiteY15" fmla="*/ 6101 h 10000"/>
                <a:gd name="connsiteX16" fmla="*/ 0 w 10000"/>
                <a:gd name="connsiteY16" fmla="*/ 3389 h 10000"/>
                <a:gd name="connsiteX0" fmla="*/ 0 w 10000"/>
                <a:gd name="connsiteY0" fmla="*/ 3688 h 10299"/>
                <a:gd name="connsiteX1" fmla="*/ 7673 w 10000"/>
                <a:gd name="connsiteY1" fmla="*/ 0 h 10299"/>
                <a:gd name="connsiteX2" fmla="*/ 8676 w 10000"/>
                <a:gd name="connsiteY2" fmla="*/ 7164 h 10299"/>
                <a:gd name="connsiteX3" fmla="*/ 9966 w 10000"/>
                <a:gd name="connsiteY3" fmla="*/ 6400 h 10299"/>
                <a:gd name="connsiteX4" fmla="*/ 10000 w 10000"/>
                <a:gd name="connsiteY4" fmla="*/ 9875 h 10299"/>
                <a:gd name="connsiteX5" fmla="*/ 8955 w 10000"/>
                <a:gd name="connsiteY5" fmla="*/ 10299 h 10299"/>
                <a:gd name="connsiteX6" fmla="*/ 8049 w 10000"/>
                <a:gd name="connsiteY6" fmla="*/ 8095 h 10299"/>
                <a:gd name="connsiteX7" fmla="*/ 7491 w 10000"/>
                <a:gd name="connsiteY7" fmla="*/ 5384 h 10299"/>
                <a:gd name="connsiteX8" fmla="*/ 7352 w 10000"/>
                <a:gd name="connsiteY8" fmla="*/ 1571 h 10299"/>
                <a:gd name="connsiteX9" fmla="*/ 6934 w 10000"/>
                <a:gd name="connsiteY9" fmla="*/ 3434 h 10299"/>
                <a:gd name="connsiteX10" fmla="*/ 7457 w 10000"/>
                <a:gd name="connsiteY10" fmla="*/ 9112 h 10299"/>
                <a:gd name="connsiteX11" fmla="*/ 5110 w 10000"/>
                <a:gd name="connsiteY11" fmla="*/ 9811 h 10299"/>
                <a:gd name="connsiteX12" fmla="*/ 5127 w 10000"/>
                <a:gd name="connsiteY12" fmla="*/ 5882 h 10299"/>
                <a:gd name="connsiteX13" fmla="*/ 3832 w 10000"/>
                <a:gd name="connsiteY13" fmla="*/ 4027 h 10299"/>
                <a:gd name="connsiteX14" fmla="*/ 2683 w 10000"/>
                <a:gd name="connsiteY14" fmla="*/ 3519 h 10299"/>
                <a:gd name="connsiteX15" fmla="*/ 314 w 10000"/>
                <a:gd name="connsiteY15" fmla="*/ 6400 h 10299"/>
                <a:gd name="connsiteX16" fmla="*/ 0 w 10000"/>
                <a:gd name="connsiteY16" fmla="*/ 3688 h 10299"/>
                <a:gd name="connsiteX0" fmla="*/ 0 w 10000"/>
                <a:gd name="connsiteY0" fmla="*/ 3688 h 10299"/>
                <a:gd name="connsiteX1" fmla="*/ 7673 w 10000"/>
                <a:gd name="connsiteY1" fmla="*/ 0 h 10299"/>
                <a:gd name="connsiteX2" fmla="*/ 8676 w 10000"/>
                <a:gd name="connsiteY2" fmla="*/ 7164 h 10299"/>
                <a:gd name="connsiteX3" fmla="*/ 9966 w 10000"/>
                <a:gd name="connsiteY3" fmla="*/ 6400 h 10299"/>
                <a:gd name="connsiteX4" fmla="*/ 10000 w 10000"/>
                <a:gd name="connsiteY4" fmla="*/ 9875 h 10299"/>
                <a:gd name="connsiteX5" fmla="*/ 8955 w 10000"/>
                <a:gd name="connsiteY5" fmla="*/ 10299 h 10299"/>
                <a:gd name="connsiteX6" fmla="*/ 8049 w 10000"/>
                <a:gd name="connsiteY6" fmla="*/ 8095 h 10299"/>
                <a:gd name="connsiteX7" fmla="*/ 7491 w 10000"/>
                <a:gd name="connsiteY7" fmla="*/ 5384 h 10299"/>
                <a:gd name="connsiteX8" fmla="*/ 7352 w 10000"/>
                <a:gd name="connsiteY8" fmla="*/ 1571 h 10299"/>
                <a:gd name="connsiteX9" fmla="*/ 6934 w 10000"/>
                <a:gd name="connsiteY9" fmla="*/ 3434 h 10299"/>
                <a:gd name="connsiteX10" fmla="*/ 7457 w 10000"/>
                <a:gd name="connsiteY10" fmla="*/ 9112 h 10299"/>
                <a:gd name="connsiteX11" fmla="*/ 5110 w 10000"/>
                <a:gd name="connsiteY11" fmla="*/ 9811 h 10299"/>
                <a:gd name="connsiteX12" fmla="*/ 5127 w 10000"/>
                <a:gd name="connsiteY12" fmla="*/ 5882 h 10299"/>
                <a:gd name="connsiteX13" fmla="*/ 3832 w 10000"/>
                <a:gd name="connsiteY13" fmla="*/ 4027 h 10299"/>
                <a:gd name="connsiteX14" fmla="*/ 2683 w 10000"/>
                <a:gd name="connsiteY14" fmla="*/ 3519 h 10299"/>
                <a:gd name="connsiteX15" fmla="*/ 314 w 10000"/>
                <a:gd name="connsiteY15" fmla="*/ 6400 h 10299"/>
                <a:gd name="connsiteX16" fmla="*/ 0 w 10000"/>
                <a:gd name="connsiteY16" fmla="*/ 3688 h 10299"/>
                <a:gd name="connsiteX0" fmla="*/ 30 w 10030"/>
                <a:gd name="connsiteY0" fmla="*/ 3688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882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882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882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6106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359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359 h 10299"/>
                <a:gd name="connsiteX13" fmla="*/ 3862 w 10030"/>
                <a:gd name="connsiteY13" fmla="*/ 4027 h 10299"/>
                <a:gd name="connsiteX14" fmla="*/ 2592 w 10030"/>
                <a:gd name="connsiteY14" fmla="*/ 3220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359 h 10299"/>
                <a:gd name="connsiteX13" fmla="*/ 3771 w 10030"/>
                <a:gd name="connsiteY13" fmla="*/ 3803 h 10299"/>
                <a:gd name="connsiteX14" fmla="*/ 2592 w 10030"/>
                <a:gd name="connsiteY14" fmla="*/ 3220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27 w 10030"/>
                <a:gd name="connsiteY12" fmla="*/ 5359 h 10299"/>
                <a:gd name="connsiteX13" fmla="*/ 3771 w 10030"/>
                <a:gd name="connsiteY13" fmla="*/ 3803 h 10299"/>
                <a:gd name="connsiteX14" fmla="*/ 2592 w 10030"/>
                <a:gd name="connsiteY14" fmla="*/ 3220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9875"/>
                <a:gd name="connsiteX1" fmla="*/ 7703 w 10030"/>
                <a:gd name="connsiteY1" fmla="*/ 0 h 9875"/>
                <a:gd name="connsiteX2" fmla="*/ 8706 w 10030"/>
                <a:gd name="connsiteY2" fmla="*/ 7164 h 9875"/>
                <a:gd name="connsiteX3" fmla="*/ 9996 w 10030"/>
                <a:gd name="connsiteY3" fmla="*/ 6400 h 9875"/>
                <a:gd name="connsiteX4" fmla="*/ 10030 w 10030"/>
                <a:gd name="connsiteY4" fmla="*/ 9875 h 9875"/>
                <a:gd name="connsiteX5" fmla="*/ 8834 w 10030"/>
                <a:gd name="connsiteY5" fmla="*/ 9851 h 9875"/>
                <a:gd name="connsiteX6" fmla="*/ 8079 w 10030"/>
                <a:gd name="connsiteY6" fmla="*/ 8095 h 9875"/>
                <a:gd name="connsiteX7" fmla="*/ 7521 w 10030"/>
                <a:gd name="connsiteY7" fmla="*/ 5384 h 9875"/>
                <a:gd name="connsiteX8" fmla="*/ 7382 w 10030"/>
                <a:gd name="connsiteY8" fmla="*/ 1571 h 9875"/>
                <a:gd name="connsiteX9" fmla="*/ 6964 w 10030"/>
                <a:gd name="connsiteY9" fmla="*/ 3434 h 9875"/>
                <a:gd name="connsiteX10" fmla="*/ 7487 w 10030"/>
                <a:gd name="connsiteY10" fmla="*/ 9112 h 9875"/>
                <a:gd name="connsiteX11" fmla="*/ 5140 w 10030"/>
                <a:gd name="connsiteY11" fmla="*/ 9811 h 9875"/>
                <a:gd name="connsiteX12" fmla="*/ 5127 w 10030"/>
                <a:gd name="connsiteY12" fmla="*/ 5359 h 9875"/>
                <a:gd name="connsiteX13" fmla="*/ 3771 w 10030"/>
                <a:gd name="connsiteY13" fmla="*/ 3803 h 9875"/>
                <a:gd name="connsiteX14" fmla="*/ 2592 w 10030"/>
                <a:gd name="connsiteY14" fmla="*/ 3220 h 9875"/>
                <a:gd name="connsiteX15" fmla="*/ 344 w 10030"/>
                <a:gd name="connsiteY15" fmla="*/ 6400 h 9875"/>
                <a:gd name="connsiteX16" fmla="*/ 0 w 10030"/>
                <a:gd name="connsiteY16" fmla="*/ 3464 h 9875"/>
                <a:gd name="connsiteX0" fmla="*/ 30 w 9966"/>
                <a:gd name="connsiteY0" fmla="*/ 3432 h 9976"/>
                <a:gd name="connsiteX1" fmla="*/ 7680 w 9966"/>
                <a:gd name="connsiteY1" fmla="*/ 0 h 9976"/>
                <a:gd name="connsiteX2" fmla="*/ 8680 w 9966"/>
                <a:gd name="connsiteY2" fmla="*/ 7255 h 9976"/>
                <a:gd name="connsiteX3" fmla="*/ 9966 w 9966"/>
                <a:gd name="connsiteY3" fmla="*/ 6481 h 9976"/>
                <a:gd name="connsiteX4" fmla="*/ 9849 w 9966"/>
                <a:gd name="connsiteY4" fmla="*/ 9924 h 9976"/>
                <a:gd name="connsiteX5" fmla="*/ 8808 w 9966"/>
                <a:gd name="connsiteY5" fmla="*/ 9976 h 9976"/>
                <a:gd name="connsiteX6" fmla="*/ 8055 w 9966"/>
                <a:gd name="connsiteY6" fmla="*/ 8197 h 9976"/>
                <a:gd name="connsiteX7" fmla="*/ 7499 w 9966"/>
                <a:gd name="connsiteY7" fmla="*/ 5452 h 9976"/>
                <a:gd name="connsiteX8" fmla="*/ 7360 w 9966"/>
                <a:gd name="connsiteY8" fmla="*/ 1591 h 9976"/>
                <a:gd name="connsiteX9" fmla="*/ 6943 w 9966"/>
                <a:gd name="connsiteY9" fmla="*/ 3477 h 9976"/>
                <a:gd name="connsiteX10" fmla="*/ 7465 w 9966"/>
                <a:gd name="connsiteY10" fmla="*/ 9227 h 9976"/>
                <a:gd name="connsiteX11" fmla="*/ 5125 w 9966"/>
                <a:gd name="connsiteY11" fmla="*/ 9935 h 9976"/>
                <a:gd name="connsiteX12" fmla="*/ 5112 w 9966"/>
                <a:gd name="connsiteY12" fmla="*/ 5427 h 9976"/>
                <a:gd name="connsiteX13" fmla="*/ 3760 w 9966"/>
                <a:gd name="connsiteY13" fmla="*/ 3851 h 9976"/>
                <a:gd name="connsiteX14" fmla="*/ 2584 w 9966"/>
                <a:gd name="connsiteY14" fmla="*/ 3261 h 9976"/>
                <a:gd name="connsiteX15" fmla="*/ 343 w 9966"/>
                <a:gd name="connsiteY15" fmla="*/ 6481 h 9976"/>
                <a:gd name="connsiteX16" fmla="*/ 0 w 9966"/>
                <a:gd name="connsiteY16" fmla="*/ 3508 h 9976"/>
                <a:gd name="connsiteX0" fmla="*/ 30 w 10000"/>
                <a:gd name="connsiteY0" fmla="*/ 3440 h 10227"/>
                <a:gd name="connsiteX1" fmla="*/ 7706 w 10000"/>
                <a:gd name="connsiteY1" fmla="*/ 0 h 10227"/>
                <a:gd name="connsiteX2" fmla="*/ 8710 w 10000"/>
                <a:gd name="connsiteY2" fmla="*/ 7272 h 10227"/>
                <a:gd name="connsiteX3" fmla="*/ 10000 w 10000"/>
                <a:gd name="connsiteY3" fmla="*/ 6497 h 10227"/>
                <a:gd name="connsiteX4" fmla="*/ 9883 w 10000"/>
                <a:gd name="connsiteY4" fmla="*/ 9948 h 10227"/>
                <a:gd name="connsiteX5" fmla="*/ 8838 w 10000"/>
                <a:gd name="connsiteY5" fmla="*/ 10227 h 10227"/>
                <a:gd name="connsiteX6" fmla="*/ 8082 w 10000"/>
                <a:gd name="connsiteY6" fmla="*/ 8217 h 10227"/>
                <a:gd name="connsiteX7" fmla="*/ 7525 w 10000"/>
                <a:gd name="connsiteY7" fmla="*/ 5465 h 10227"/>
                <a:gd name="connsiteX8" fmla="*/ 7385 w 10000"/>
                <a:gd name="connsiteY8" fmla="*/ 1595 h 10227"/>
                <a:gd name="connsiteX9" fmla="*/ 6967 w 10000"/>
                <a:gd name="connsiteY9" fmla="*/ 3485 h 10227"/>
                <a:gd name="connsiteX10" fmla="*/ 7490 w 10000"/>
                <a:gd name="connsiteY10" fmla="*/ 9249 h 10227"/>
                <a:gd name="connsiteX11" fmla="*/ 5142 w 10000"/>
                <a:gd name="connsiteY11" fmla="*/ 9959 h 10227"/>
                <a:gd name="connsiteX12" fmla="*/ 5129 w 10000"/>
                <a:gd name="connsiteY12" fmla="*/ 5440 h 10227"/>
                <a:gd name="connsiteX13" fmla="*/ 3773 w 10000"/>
                <a:gd name="connsiteY13" fmla="*/ 3860 h 10227"/>
                <a:gd name="connsiteX14" fmla="*/ 2593 w 10000"/>
                <a:gd name="connsiteY14" fmla="*/ 3269 h 10227"/>
                <a:gd name="connsiteX15" fmla="*/ 344 w 10000"/>
                <a:gd name="connsiteY15" fmla="*/ 6497 h 10227"/>
                <a:gd name="connsiteX16" fmla="*/ 0 w 10000"/>
                <a:gd name="connsiteY16" fmla="*/ 3516 h 10227"/>
                <a:gd name="connsiteX0" fmla="*/ 30 w 10000"/>
                <a:gd name="connsiteY0" fmla="*/ 3440 h 10227"/>
                <a:gd name="connsiteX1" fmla="*/ 7706 w 10000"/>
                <a:gd name="connsiteY1" fmla="*/ 0 h 10227"/>
                <a:gd name="connsiteX2" fmla="*/ 8710 w 10000"/>
                <a:gd name="connsiteY2" fmla="*/ 7272 h 10227"/>
                <a:gd name="connsiteX3" fmla="*/ 10000 w 10000"/>
                <a:gd name="connsiteY3" fmla="*/ 6497 h 10227"/>
                <a:gd name="connsiteX4" fmla="*/ 9883 w 10000"/>
                <a:gd name="connsiteY4" fmla="*/ 9948 h 10227"/>
                <a:gd name="connsiteX5" fmla="*/ 8838 w 10000"/>
                <a:gd name="connsiteY5" fmla="*/ 10227 h 10227"/>
                <a:gd name="connsiteX6" fmla="*/ 8082 w 10000"/>
                <a:gd name="connsiteY6" fmla="*/ 8217 h 10227"/>
                <a:gd name="connsiteX7" fmla="*/ 7525 w 10000"/>
                <a:gd name="connsiteY7" fmla="*/ 5465 h 10227"/>
                <a:gd name="connsiteX8" fmla="*/ 7385 w 10000"/>
                <a:gd name="connsiteY8" fmla="*/ 1595 h 10227"/>
                <a:gd name="connsiteX9" fmla="*/ 6967 w 10000"/>
                <a:gd name="connsiteY9" fmla="*/ 3485 h 10227"/>
                <a:gd name="connsiteX10" fmla="*/ 7490 w 10000"/>
                <a:gd name="connsiteY10" fmla="*/ 9249 h 10227"/>
                <a:gd name="connsiteX11" fmla="*/ 5142 w 10000"/>
                <a:gd name="connsiteY11" fmla="*/ 9959 h 10227"/>
                <a:gd name="connsiteX12" fmla="*/ 5068 w 10000"/>
                <a:gd name="connsiteY12" fmla="*/ 5592 h 10227"/>
                <a:gd name="connsiteX13" fmla="*/ 3773 w 10000"/>
                <a:gd name="connsiteY13" fmla="*/ 3860 h 10227"/>
                <a:gd name="connsiteX14" fmla="*/ 2593 w 10000"/>
                <a:gd name="connsiteY14" fmla="*/ 3269 h 10227"/>
                <a:gd name="connsiteX15" fmla="*/ 344 w 10000"/>
                <a:gd name="connsiteY15" fmla="*/ 6497 h 10227"/>
                <a:gd name="connsiteX16" fmla="*/ 0 w 10000"/>
                <a:gd name="connsiteY16" fmla="*/ 3516 h 10227"/>
                <a:gd name="connsiteX0" fmla="*/ 30 w 10000"/>
                <a:gd name="connsiteY0" fmla="*/ 3440 h 10227"/>
                <a:gd name="connsiteX1" fmla="*/ 7706 w 10000"/>
                <a:gd name="connsiteY1" fmla="*/ 0 h 10227"/>
                <a:gd name="connsiteX2" fmla="*/ 8710 w 10000"/>
                <a:gd name="connsiteY2" fmla="*/ 7272 h 10227"/>
                <a:gd name="connsiteX3" fmla="*/ 10000 w 10000"/>
                <a:gd name="connsiteY3" fmla="*/ 6497 h 10227"/>
                <a:gd name="connsiteX4" fmla="*/ 9883 w 10000"/>
                <a:gd name="connsiteY4" fmla="*/ 9948 h 10227"/>
                <a:gd name="connsiteX5" fmla="*/ 8838 w 10000"/>
                <a:gd name="connsiteY5" fmla="*/ 10227 h 10227"/>
                <a:gd name="connsiteX6" fmla="*/ 8082 w 10000"/>
                <a:gd name="connsiteY6" fmla="*/ 8217 h 10227"/>
                <a:gd name="connsiteX7" fmla="*/ 7525 w 10000"/>
                <a:gd name="connsiteY7" fmla="*/ 5465 h 10227"/>
                <a:gd name="connsiteX8" fmla="*/ 7385 w 10000"/>
                <a:gd name="connsiteY8" fmla="*/ 1595 h 10227"/>
                <a:gd name="connsiteX9" fmla="*/ 6967 w 10000"/>
                <a:gd name="connsiteY9" fmla="*/ 3485 h 10227"/>
                <a:gd name="connsiteX10" fmla="*/ 7490 w 10000"/>
                <a:gd name="connsiteY10" fmla="*/ 9249 h 10227"/>
                <a:gd name="connsiteX11" fmla="*/ 5051 w 10000"/>
                <a:gd name="connsiteY11" fmla="*/ 9959 h 10227"/>
                <a:gd name="connsiteX12" fmla="*/ 5068 w 10000"/>
                <a:gd name="connsiteY12" fmla="*/ 5592 h 10227"/>
                <a:gd name="connsiteX13" fmla="*/ 3773 w 10000"/>
                <a:gd name="connsiteY13" fmla="*/ 3860 h 10227"/>
                <a:gd name="connsiteX14" fmla="*/ 2593 w 10000"/>
                <a:gd name="connsiteY14" fmla="*/ 3269 h 10227"/>
                <a:gd name="connsiteX15" fmla="*/ 344 w 10000"/>
                <a:gd name="connsiteY15" fmla="*/ 6497 h 10227"/>
                <a:gd name="connsiteX16" fmla="*/ 0 w 10000"/>
                <a:gd name="connsiteY16" fmla="*/ 3516 h 10227"/>
                <a:gd name="connsiteX0" fmla="*/ 30 w 10000"/>
                <a:gd name="connsiteY0" fmla="*/ 3440 h 10262"/>
                <a:gd name="connsiteX1" fmla="*/ 7706 w 10000"/>
                <a:gd name="connsiteY1" fmla="*/ 0 h 10262"/>
                <a:gd name="connsiteX2" fmla="*/ 8710 w 10000"/>
                <a:gd name="connsiteY2" fmla="*/ 7272 h 10262"/>
                <a:gd name="connsiteX3" fmla="*/ 10000 w 10000"/>
                <a:gd name="connsiteY3" fmla="*/ 6497 h 10262"/>
                <a:gd name="connsiteX4" fmla="*/ 9883 w 10000"/>
                <a:gd name="connsiteY4" fmla="*/ 9948 h 10262"/>
                <a:gd name="connsiteX5" fmla="*/ 8838 w 10000"/>
                <a:gd name="connsiteY5" fmla="*/ 10227 h 10262"/>
                <a:gd name="connsiteX6" fmla="*/ 8082 w 10000"/>
                <a:gd name="connsiteY6" fmla="*/ 8217 h 10262"/>
                <a:gd name="connsiteX7" fmla="*/ 7525 w 10000"/>
                <a:gd name="connsiteY7" fmla="*/ 5465 h 10262"/>
                <a:gd name="connsiteX8" fmla="*/ 7385 w 10000"/>
                <a:gd name="connsiteY8" fmla="*/ 1595 h 10262"/>
                <a:gd name="connsiteX9" fmla="*/ 6967 w 10000"/>
                <a:gd name="connsiteY9" fmla="*/ 3485 h 10262"/>
                <a:gd name="connsiteX10" fmla="*/ 7490 w 10000"/>
                <a:gd name="connsiteY10" fmla="*/ 9249 h 10262"/>
                <a:gd name="connsiteX11" fmla="*/ 4688 w 10000"/>
                <a:gd name="connsiteY11" fmla="*/ 10262 h 10262"/>
                <a:gd name="connsiteX12" fmla="*/ 5068 w 10000"/>
                <a:gd name="connsiteY12" fmla="*/ 5592 h 10262"/>
                <a:gd name="connsiteX13" fmla="*/ 3773 w 10000"/>
                <a:gd name="connsiteY13" fmla="*/ 3860 h 10262"/>
                <a:gd name="connsiteX14" fmla="*/ 2593 w 10000"/>
                <a:gd name="connsiteY14" fmla="*/ 3269 h 10262"/>
                <a:gd name="connsiteX15" fmla="*/ 344 w 10000"/>
                <a:gd name="connsiteY15" fmla="*/ 6497 h 10262"/>
                <a:gd name="connsiteX16" fmla="*/ 0 w 10000"/>
                <a:gd name="connsiteY16" fmla="*/ 3516 h 10262"/>
                <a:gd name="connsiteX0" fmla="*/ 30 w 10000"/>
                <a:gd name="connsiteY0" fmla="*/ 3440 h 10227"/>
                <a:gd name="connsiteX1" fmla="*/ 7706 w 10000"/>
                <a:gd name="connsiteY1" fmla="*/ 0 h 10227"/>
                <a:gd name="connsiteX2" fmla="*/ 8710 w 10000"/>
                <a:gd name="connsiteY2" fmla="*/ 7272 h 10227"/>
                <a:gd name="connsiteX3" fmla="*/ 10000 w 10000"/>
                <a:gd name="connsiteY3" fmla="*/ 6497 h 10227"/>
                <a:gd name="connsiteX4" fmla="*/ 9883 w 10000"/>
                <a:gd name="connsiteY4" fmla="*/ 9948 h 10227"/>
                <a:gd name="connsiteX5" fmla="*/ 8838 w 10000"/>
                <a:gd name="connsiteY5" fmla="*/ 10227 h 10227"/>
                <a:gd name="connsiteX6" fmla="*/ 8082 w 10000"/>
                <a:gd name="connsiteY6" fmla="*/ 8217 h 10227"/>
                <a:gd name="connsiteX7" fmla="*/ 7525 w 10000"/>
                <a:gd name="connsiteY7" fmla="*/ 5465 h 10227"/>
                <a:gd name="connsiteX8" fmla="*/ 7385 w 10000"/>
                <a:gd name="connsiteY8" fmla="*/ 1595 h 10227"/>
                <a:gd name="connsiteX9" fmla="*/ 6967 w 10000"/>
                <a:gd name="connsiteY9" fmla="*/ 3485 h 10227"/>
                <a:gd name="connsiteX10" fmla="*/ 7490 w 10000"/>
                <a:gd name="connsiteY10" fmla="*/ 9249 h 10227"/>
                <a:gd name="connsiteX11" fmla="*/ 5051 w 10000"/>
                <a:gd name="connsiteY11" fmla="*/ 9883 h 10227"/>
                <a:gd name="connsiteX12" fmla="*/ 5068 w 10000"/>
                <a:gd name="connsiteY12" fmla="*/ 5592 h 10227"/>
                <a:gd name="connsiteX13" fmla="*/ 3773 w 10000"/>
                <a:gd name="connsiteY13" fmla="*/ 3860 h 10227"/>
                <a:gd name="connsiteX14" fmla="*/ 2593 w 10000"/>
                <a:gd name="connsiteY14" fmla="*/ 3269 h 10227"/>
                <a:gd name="connsiteX15" fmla="*/ 344 w 10000"/>
                <a:gd name="connsiteY15" fmla="*/ 6497 h 10227"/>
                <a:gd name="connsiteX16" fmla="*/ 0 w 10000"/>
                <a:gd name="connsiteY16" fmla="*/ 3516 h 10227"/>
                <a:gd name="connsiteX0" fmla="*/ 30 w 10061"/>
                <a:gd name="connsiteY0" fmla="*/ 3440 h 10227"/>
                <a:gd name="connsiteX1" fmla="*/ 7706 w 10061"/>
                <a:gd name="connsiteY1" fmla="*/ 0 h 10227"/>
                <a:gd name="connsiteX2" fmla="*/ 8710 w 10061"/>
                <a:gd name="connsiteY2" fmla="*/ 7272 h 10227"/>
                <a:gd name="connsiteX3" fmla="*/ 10061 w 10061"/>
                <a:gd name="connsiteY3" fmla="*/ 6345 h 10227"/>
                <a:gd name="connsiteX4" fmla="*/ 9883 w 10061"/>
                <a:gd name="connsiteY4" fmla="*/ 9948 h 10227"/>
                <a:gd name="connsiteX5" fmla="*/ 8838 w 10061"/>
                <a:gd name="connsiteY5" fmla="*/ 10227 h 10227"/>
                <a:gd name="connsiteX6" fmla="*/ 8082 w 10061"/>
                <a:gd name="connsiteY6" fmla="*/ 8217 h 10227"/>
                <a:gd name="connsiteX7" fmla="*/ 7525 w 10061"/>
                <a:gd name="connsiteY7" fmla="*/ 5465 h 10227"/>
                <a:gd name="connsiteX8" fmla="*/ 7385 w 10061"/>
                <a:gd name="connsiteY8" fmla="*/ 1595 h 10227"/>
                <a:gd name="connsiteX9" fmla="*/ 6967 w 10061"/>
                <a:gd name="connsiteY9" fmla="*/ 3485 h 10227"/>
                <a:gd name="connsiteX10" fmla="*/ 7490 w 10061"/>
                <a:gd name="connsiteY10" fmla="*/ 9249 h 10227"/>
                <a:gd name="connsiteX11" fmla="*/ 5051 w 10061"/>
                <a:gd name="connsiteY11" fmla="*/ 9883 h 10227"/>
                <a:gd name="connsiteX12" fmla="*/ 5068 w 10061"/>
                <a:gd name="connsiteY12" fmla="*/ 5592 h 10227"/>
                <a:gd name="connsiteX13" fmla="*/ 3773 w 10061"/>
                <a:gd name="connsiteY13" fmla="*/ 3860 h 10227"/>
                <a:gd name="connsiteX14" fmla="*/ 2593 w 10061"/>
                <a:gd name="connsiteY14" fmla="*/ 3269 h 10227"/>
                <a:gd name="connsiteX15" fmla="*/ 344 w 10061"/>
                <a:gd name="connsiteY15" fmla="*/ 6497 h 10227"/>
                <a:gd name="connsiteX16" fmla="*/ 0 w 10061"/>
                <a:gd name="connsiteY16" fmla="*/ 3516 h 10227"/>
                <a:gd name="connsiteX0" fmla="*/ 30 w 10061"/>
                <a:gd name="connsiteY0" fmla="*/ 3440 h 10227"/>
                <a:gd name="connsiteX1" fmla="*/ 7706 w 10061"/>
                <a:gd name="connsiteY1" fmla="*/ 0 h 10227"/>
                <a:gd name="connsiteX2" fmla="*/ 8831 w 10061"/>
                <a:gd name="connsiteY2" fmla="*/ 7120 h 10227"/>
                <a:gd name="connsiteX3" fmla="*/ 10061 w 10061"/>
                <a:gd name="connsiteY3" fmla="*/ 6345 h 10227"/>
                <a:gd name="connsiteX4" fmla="*/ 9883 w 10061"/>
                <a:gd name="connsiteY4" fmla="*/ 9948 h 10227"/>
                <a:gd name="connsiteX5" fmla="*/ 8838 w 10061"/>
                <a:gd name="connsiteY5" fmla="*/ 10227 h 10227"/>
                <a:gd name="connsiteX6" fmla="*/ 8082 w 10061"/>
                <a:gd name="connsiteY6" fmla="*/ 8217 h 10227"/>
                <a:gd name="connsiteX7" fmla="*/ 7525 w 10061"/>
                <a:gd name="connsiteY7" fmla="*/ 5465 h 10227"/>
                <a:gd name="connsiteX8" fmla="*/ 7385 w 10061"/>
                <a:gd name="connsiteY8" fmla="*/ 1595 h 10227"/>
                <a:gd name="connsiteX9" fmla="*/ 6967 w 10061"/>
                <a:gd name="connsiteY9" fmla="*/ 3485 h 10227"/>
                <a:gd name="connsiteX10" fmla="*/ 7490 w 10061"/>
                <a:gd name="connsiteY10" fmla="*/ 9249 h 10227"/>
                <a:gd name="connsiteX11" fmla="*/ 5051 w 10061"/>
                <a:gd name="connsiteY11" fmla="*/ 9883 h 10227"/>
                <a:gd name="connsiteX12" fmla="*/ 5068 w 10061"/>
                <a:gd name="connsiteY12" fmla="*/ 5592 h 10227"/>
                <a:gd name="connsiteX13" fmla="*/ 3773 w 10061"/>
                <a:gd name="connsiteY13" fmla="*/ 3860 h 10227"/>
                <a:gd name="connsiteX14" fmla="*/ 2593 w 10061"/>
                <a:gd name="connsiteY14" fmla="*/ 3269 h 10227"/>
                <a:gd name="connsiteX15" fmla="*/ 344 w 10061"/>
                <a:gd name="connsiteY15" fmla="*/ 6497 h 10227"/>
                <a:gd name="connsiteX16" fmla="*/ 0 w 10061"/>
                <a:gd name="connsiteY16" fmla="*/ 3516 h 1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061" h="10227">
                  <a:moveTo>
                    <a:pt x="30" y="3440"/>
                  </a:moveTo>
                  <a:cubicBezTo>
                    <a:pt x="2650" y="1964"/>
                    <a:pt x="5148" y="1248"/>
                    <a:pt x="7706" y="0"/>
                  </a:cubicBezTo>
                  <a:lnTo>
                    <a:pt x="8831" y="7120"/>
                  </a:lnTo>
                  <a:lnTo>
                    <a:pt x="10061" y="6345"/>
                  </a:lnTo>
                  <a:cubicBezTo>
                    <a:pt x="10072" y="7521"/>
                    <a:pt x="9872" y="8772"/>
                    <a:pt x="9883" y="9948"/>
                  </a:cubicBezTo>
                  <a:lnTo>
                    <a:pt x="8838" y="10227"/>
                  </a:lnTo>
                  <a:lnTo>
                    <a:pt x="8082" y="8217"/>
                  </a:lnTo>
                  <a:cubicBezTo>
                    <a:pt x="7896" y="7300"/>
                    <a:pt x="7711" y="6382"/>
                    <a:pt x="7525" y="5465"/>
                  </a:cubicBezTo>
                  <a:cubicBezTo>
                    <a:pt x="7478" y="4175"/>
                    <a:pt x="7431" y="2884"/>
                    <a:pt x="7385" y="1595"/>
                  </a:cubicBezTo>
                  <a:cubicBezTo>
                    <a:pt x="7245" y="2225"/>
                    <a:pt x="7107" y="2856"/>
                    <a:pt x="6967" y="3485"/>
                  </a:cubicBezTo>
                  <a:cubicBezTo>
                    <a:pt x="7142" y="5407"/>
                    <a:pt x="7315" y="7328"/>
                    <a:pt x="7490" y="9249"/>
                  </a:cubicBezTo>
                  <a:lnTo>
                    <a:pt x="5051" y="9883"/>
                  </a:lnTo>
                  <a:cubicBezTo>
                    <a:pt x="5068" y="8529"/>
                    <a:pt x="5052" y="6946"/>
                    <a:pt x="5068" y="5592"/>
                  </a:cubicBezTo>
                  <a:lnTo>
                    <a:pt x="3773" y="3860"/>
                  </a:lnTo>
                  <a:lnTo>
                    <a:pt x="2593" y="3269"/>
                  </a:lnTo>
                  <a:lnTo>
                    <a:pt x="344" y="6497"/>
                  </a:lnTo>
                  <a:cubicBezTo>
                    <a:pt x="240" y="5580"/>
                    <a:pt x="104" y="4434"/>
                    <a:pt x="0" y="3516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3" name="Freeform 21"/>
            <p:cNvSpPr>
              <a:spLocks/>
            </p:cNvSpPr>
            <p:nvPr/>
          </p:nvSpPr>
          <p:spPr bwMode="auto">
            <a:xfrm>
              <a:off x="6563074" y="2831862"/>
              <a:ext cx="550863" cy="649288"/>
            </a:xfrm>
            <a:custGeom>
              <a:avLst/>
              <a:gdLst>
                <a:gd name="connsiteX0" fmla="*/ 0 w 9960"/>
                <a:gd name="connsiteY0" fmla="*/ 2191 h 9965"/>
                <a:gd name="connsiteX1" fmla="*/ 4494 w 9960"/>
                <a:gd name="connsiteY1" fmla="*/ 1802 h 9965"/>
                <a:gd name="connsiteX2" fmla="*/ 5425 w 9960"/>
                <a:gd name="connsiteY2" fmla="*/ 1943 h 9965"/>
                <a:gd name="connsiteX3" fmla="*/ 7530 w 9960"/>
                <a:gd name="connsiteY3" fmla="*/ 1166 h 9965"/>
                <a:gd name="connsiteX4" fmla="*/ 8016 w 9960"/>
                <a:gd name="connsiteY4" fmla="*/ 353 h 9965"/>
                <a:gd name="connsiteX5" fmla="*/ 9271 w 9960"/>
                <a:gd name="connsiteY5" fmla="*/ 0 h 9965"/>
                <a:gd name="connsiteX6" fmla="*/ 9960 w 9960"/>
                <a:gd name="connsiteY6" fmla="*/ 3710 h 9965"/>
                <a:gd name="connsiteX7" fmla="*/ 9433 w 9960"/>
                <a:gd name="connsiteY7" fmla="*/ 4134 h 9965"/>
                <a:gd name="connsiteX8" fmla="*/ 9595 w 9960"/>
                <a:gd name="connsiteY8" fmla="*/ 6784 h 9965"/>
                <a:gd name="connsiteX9" fmla="*/ 8583 w 9960"/>
                <a:gd name="connsiteY9" fmla="*/ 6996 h 9965"/>
                <a:gd name="connsiteX10" fmla="*/ 8016 w 9960"/>
                <a:gd name="connsiteY10" fmla="*/ 8481 h 9965"/>
                <a:gd name="connsiteX11" fmla="*/ 7247 w 9960"/>
                <a:gd name="connsiteY11" fmla="*/ 8269 h 9965"/>
                <a:gd name="connsiteX12" fmla="*/ 7004 w 9960"/>
                <a:gd name="connsiteY12" fmla="*/ 9965 h 9965"/>
                <a:gd name="connsiteX13" fmla="*/ 5835 w 9960"/>
                <a:gd name="connsiteY13" fmla="*/ 9289 h 9965"/>
                <a:gd name="connsiteX14" fmla="*/ 3644 w 9960"/>
                <a:gd name="connsiteY14" fmla="*/ 9717 h 9965"/>
                <a:gd name="connsiteX15" fmla="*/ 2713 w 9960"/>
                <a:gd name="connsiteY15" fmla="*/ 9081 h 9965"/>
                <a:gd name="connsiteX16" fmla="*/ 1457 w 9960"/>
                <a:gd name="connsiteY16" fmla="*/ 9046 h 9965"/>
                <a:gd name="connsiteX17" fmla="*/ 810 w 9960"/>
                <a:gd name="connsiteY17" fmla="*/ 6219 h 9965"/>
                <a:gd name="connsiteX18" fmla="*/ 0 w 9960"/>
                <a:gd name="connsiteY18" fmla="*/ 2191 h 9965"/>
                <a:gd name="connsiteX0" fmla="*/ 0 w 10000"/>
                <a:gd name="connsiteY0" fmla="*/ 2199 h 10000"/>
                <a:gd name="connsiteX1" fmla="*/ 4512 w 10000"/>
                <a:gd name="connsiteY1" fmla="*/ 1808 h 10000"/>
                <a:gd name="connsiteX2" fmla="*/ 5447 w 10000"/>
                <a:gd name="connsiteY2" fmla="*/ 1950 h 10000"/>
                <a:gd name="connsiteX3" fmla="*/ 7560 w 10000"/>
                <a:gd name="connsiteY3" fmla="*/ 1170 h 10000"/>
                <a:gd name="connsiteX4" fmla="*/ 8048 w 10000"/>
                <a:gd name="connsiteY4" fmla="*/ 354 h 10000"/>
                <a:gd name="connsiteX5" fmla="*/ 9308 w 10000"/>
                <a:gd name="connsiteY5" fmla="*/ 0 h 10000"/>
                <a:gd name="connsiteX6" fmla="*/ 10000 w 10000"/>
                <a:gd name="connsiteY6" fmla="*/ 3723 h 10000"/>
                <a:gd name="connsiteX7" fmla="*/ 9471 w 10000"/>
                <a:gd name="connsiteY7" fmla="*/ 4149 h 10000"/>
                <a:gd name="connsiteX8" fmla="*/ 9634 w 10000"/>
                <a:gd name="connsiteY8" fmla="*/ 6808 h 10000"/>
                <a:gd name="connsiteX9" fmla="*/ 8617 w 10000"/>
                <a:gd name="connsiteY9" fmla="*/ 7021 h 10000"/>
                <a:gd name="connsiteX10" fmla="*/ 8048 w 10000"/>
                <a:gd name="connsiteY10" fmla="*/ 8511 h 10000"/>
                <a:gd name="connsiteX11" fmla="*/ 7276 w 10000"/>
                <a:gd name="connsiteY11" fmla="*/ 8298 h 10000"/>
                <a:gd name="connsiteX12" fmla="*/ 7032 w 10000"/>
                <a:gd name="connsiteY12" fmla="*/ 10000 h 10000"/>
                <a:gd name="connsiteX13" fmla="*/ 5858 w 10000"/>
                <a:gd name="connsiteY13" fmla="*/ 9322 h 10000"/>
                <a:gd name="connsiteX14" fmla="*/ 3659 w 10000"/>
                <a:gd name="connsiteY14" fmla="*/ 9751 h 10000"/>
                <a:gd name="connsiteX15" fmla="*/ 3007 w 10000"/>
                <a:gd name="connsiteY15" fmla="*/ 9113 h 10000"/>
                <a:gd name="connsiteX16" fmla="*/ 1463 w 10000"/>
                <a:gd name="connsiteY16" fmla="*/ 9078 h 10000"/>
                <a:gd name="connsiteX17" fmla="*/ 813 w 10000"/>
                <a:gd name="connsiteY17" fmla="*/ 6241 h 10000"/>
                <a:gd name="connsiteX18" fmla="*/ 0 w 10000"/>
                <a:gd name="connsiteY18" fmla="*/ 2199 h 10000"/>
                <a:gd name="connsiteX0" fmla="*/ 0 w 10000"/>
                <a:gd name="connsiteY0" fmla="*/ 2199 h 10000"/>
                <a:gd name="connsiteX1" fmla="*/ 4512 w 10000"/>
                <a:gd name="connsiteY1" fmla="*/ 1808 h 10000"/>
                <a:gd name="connsiteX2" fmla="*/ 5447 w 10000"/>
                <a:gd name="connsiteY2" fmla="*/ 1950 h 10000"/>
                <a:gd name="connsiteX3" fmla="*/ 7560 w 10000"/>
                <a:gd name="connsiteY3" fmla="*/ 1170 h 10000"/>
                <a:gd name="connsiteX4" fmla="*/ 8048 w 10000"/>
                <a:gd name="connsiteY4" fmla="*/ 354 h 10000"/>
                <a:gd name="connsiteX5" fmla="*/ 9308 w 10000"/>
                <a:gd name="connsiteY5" fmla="*/ 0 h 10000"/>
                <a:gd name="connsiteX6" fmla="*/ 10000 w 10000"/>
                <a:gd name="connsiteY6" fmla="*/ 3723 h 10000"/>
                <a:gd name="connsiteX7" fmla="*/ 9471 w 10000"/>
                <a:gd name="connsiteY7" fmla="*/ 4149 h 10000"/>
                <a:gd name="connsiteX8" fmla="*/ 9634 w 10000"/>
                <a:gd name="connsiteY8" fmla="*/ 6808 h 10000"/>
                <a:gd name="connsiteX9" fmla="*/ 8617 w 10000"/>
                <a:gd name="connsiteY9" fmla="*/ 7021 h 10000"/>
                <a:gd name="connsiteX10" fmla="*/ 8048 w 10000"/>
                <a:gd name="connsiteY10" fmla="*/ 8511 h 10000"/>
                <a:gd name="connsiteX11" fmla="*/ 7276 w 10000"/>
                <a:gd name="connsiteY11" fmla="*/ 8298 h 10000"/>
                <a:gd name="connsiteX12" fmla="*/ 7032 w 10000"/>
                <a:gd name="connsiteY12" fmla="*/ 10000 h 10000"/>
                <a:gd name="connsiteX13" fmla="*/ 5858 w 10000"/>
                <a:gd name="connsiteY13" fmla="*/ 9322 h 10000"/>
                <a:gd name="connsiteX14" fmla="*/ 3553 w 10000"/>
                <a:gd name="connsiteY14" fmla="*/ 9751 h 10000"/>
                <a:gd name="connsiteX15" fmla="*/ 3007 w 10000"/>
                <a:gd name="connsiteY15" fmla="*/ 9113 h 10000"/>
                <a:gd name="connsiteX16" fmla="*/ 1463 w 10000"/>
                <a:gd name="connsiteY16" fmla="*/ 9078 h 10000"/>
                <a:gd name="connsiteX17" fmla="*/ 813 w 10000"/>
                <a:gd name="connsiteY17" fmla="*/ 6241 h 10000"/>
                <a:gd name="connsiteX18" fmla="*/ 0 w 10000"/>
                <a:gd name="connsiteY18" fmla="*/ 21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0" y="2199"/>
                  </a:moveTo>
                  <a:lnTo>
                    <a:pt x="4512" y="1808"/>
                  </a:lnTo>
                  <a:lnTo>
                    <a:pt x="5447" y="1950"/>
                  </a:lnTo>
                  <a:lnTo>
                    <a:pt x="7560" y="1170"/>
                  </a:lnTo>
                  <a:lnTo>
                    <a:pt x="8048" y="354"/>
                  </a:lnTo>
                  <a:lnTo>
                    <a:pt x="9308" y="0"/>
                  </a:lnTo>
                  <a:lnTo>
                    <a:pt x="10000" y="3723"/>
                  </a:lnTo>
                  <a:lnTo>
                    <a:pt x="9471" y="4149"/>
                  </a:lnTo>
                  <a:cubicBezTo>
                    <a:pt x="9525" y="5035"/>
                    <a:pt x="9580" y="5922"/>
                    <a:pt x="9634" y="6808"/>
                  </a:cubicBezTo>
                  <a:lnTo>
                    <a:pt x="8617" y="7021"/>
                  </a:lnTo>
                  <a:lnTo>
                    <a:pt x="8048" y="8511"/>
                  </a:lnTo>
                  <a:lnTo>
                    <a:pt x="7276" y="8298"/>
                  </a:lnTo>
                  <a:cubicBezTo>
                    <a:pt x="7195" y="8865"/>
                    <a:pt x="7113" y="9433"/>
                    <a:pt x="7032" y="10000"/>
                  </a:cubicBezTo>
                  <a:lnTo>
                    <a:pt x="5858" y="9322"/>
                  </a:lnTo>
                  <a:lnTo>
                    <a:pt x="3553" y="9751"/>
                  </a:lnTo>
                  <a:lnTo>
                    <a:pt x="3007" y="9113"/>
                  </a:lnTo>
                  <a:lnTo>
                    <a:pt x="1463" y="9078"/>
                  </a:lnTo>
                  <a:lnTo>
                    <a:pt x="813" y="6241"/>
                  </a:lnTo>
                  <a:lnTo>
                    <a:pt x="0" y="2199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4" name="Freeform 58" descr="Wide downward diagonal"/>
            <p:cNvSpPr>
              <a:spLocks/>
            </p:cNvSpPr>
            <p:nvPr/>
          </p:nvSpPr>
          <p:spPr bwMode="auto">
            <a:xfrm>
              <a:off x="5737574" y="2906475"/>
              <a:ext cx="576263" cy="942975"/>
            </a:xfrm>
            <a:custGeom>
              <a:avLst/>
              <a:gdLst>
                <a:gd name="connsiteX0" fmla="*/ 1862 w 9960"/>
                <a:gd name="connsiteY0" fmla="*/ 517 h 9975"/>
                <a:gd name="connsiteX1" fmla="*/ 7611 w 9960"/>
                <a:gd name="connsiteY1" fmla="*/ 0 h 9975"/>
                <a:gd name="connsiteX2" fmla="*/ 8915 w 9960"/>
                <a:gd name="connsiteY2" fmla="*/ 1375 h 9975"/>
                <a:gd name="connsiteX3" fmla="*/ 9595 w 9960"/>
                <a:gd name="connsiteY3" fmla="*/ 6330 h 9975"/>
                <a:gd name="connsiteX4" fmla="*/ 9960 w 9960"/>
                <a:gd name="connsiteY4" fmla="*/ 7020 h 9975"/>
                <a:gd name="connsiteX5" fmla="*/ 9028 w 9960"/>
                <a:gd name="connsiteY5" fmla="*/ 8374 h 9975"/>
                <a:gd name="connsiteX6" fmla="*/ 9028 w 9960"/>
                <a:gd name="connsiteY6" fmla="*/ 9335 h 9975"/>
                <a:gd name="connsiteX7" fmla="*/ 8097 w 9960"/>
                <a:gd name="connsiteY7" fmla="*/ 9212 h 9975"/>
                <a:gd name="connsiteX8" fmla="*/ 8138 w 9960"/>
                <a:gd name="connsiteY8" fmla="*/ 9975 h 9975"/>
                <a:gd name="connsiteX9" fmla="*/ 7045 w 9960"/>
                <a:gd name="connsiteY9" fmla="*/ 9704 h 9975"/>
                <a:gd name="connsiteX10" fmla="*/ 6478 w 9960"/>
                <a:gd name="connsiteY10" fmla="*/ 9803 h 9975"/>
                <a:gd name="connsiteX11" fmla="*/ 5668 w 9960"/>
                <a:gd name="connsiteY11" fmla="*/ 9729 h 9975"/>
                <a:gd name="connsiteX12" fmla="*/ 5061 w 9960"/>
                <a:gd name="connsiteY12" fmla="*/ 8522 h 9975"/>
                <a:gd name="connsiteX13" fmla="*/ 3887 w 9960"/>
                <a:gd name="connsiteY13" fmla="*/ 8153 h 9975"/>
                <a:gd name="connsiteX14" fmla="*/ 3887 w 9960"/>
                <a:gd name="connsiteY14" fmla="*/ 6847 h 9975"/>
                <a:gd name="connsiteX15" fmla="*/ 2753 w 9960"/>
                <a:gd name="connsiteY15" fmla="*/ 7020 h 9975"/>
                <a:gd name="connsiteX16" fmla="*/ 2105 w 9960"/>
                <a:gd name="connsiteY16" fmla="*/ 6059 h 9975"/>
                <a:gd name="connsiteX17" fmla="*/ 0 w 9960"/>
                <a:gd name="connsiteY17" fmla="*/ 4975 h 9975"/>
                <a:gd name="connsiteX18" fmla="*/ 1538 w 9960"/>
                <a:gd name="connsiteY18" fmla="*/ 3227 h 9975"/>
                <a:gd name="connsiteX19" fmla="*/ 1093 w 9960"/>
                <a:gd name="connsiteY19" fmla="*/ 2414 h 9975"/>
                <a:gd name="connsiteX20" fmla="*/ 2591 w 9960"/>
                <a:gd name="connsiteY20" fmla="*/ 2266 h 9975"/>
                <a:gd name="connsiteX21" fmla="*/ 2753 w 9960"/>
                <a:gd name="connsiteY21" fmla="*/ 1133 h 9975"/>
                <a:gd name="connsiteX22" fmla="*/ 1862 w 9960"/>
                <a:gd name="connsiteY22" fmla="*/ 517 h 9975"/>
                <a:gd name="connsiteX0" fmla="*/ 1869 w 10024"/>
                <a:gd name="connsiteY0" fmla="*/ 518 h 10000"/>
                <a:gd name="connsiteX1" fmla="*/ 7642 w 10024"/>
                <a:gd name="connsiteY1" fmla="*/ 0 h 10000"/>
                <a:gd name="connsiteX2" fmla="*/ 8951 w 10024"/>
                <a:gd name="connsiteY2" fmla="*/ 1378 h 10000"/>
                <a:gd name="connsiteX3" fmla="*/ 10024 w 10024"/>
                <a:gd name="connsiteY3" fmla="*/ 6217 h 10000"/>
                <a:gd name="connsiteX4" fmla="*/ 10000 w 10024"/>
                <a:gd name="connsiteY4" fmla="*/ 7038 h 10000"/>
                <a:gd name="connsiteX5" fmla="*/ 9064 w 10024"/>
                <a:gd name="connsiteY5" fmla="*/ 8395 h 10000"/>
                <a:gd name="connsiteX6" fmla="*/ 9064 w 10024"/>
                <a:gd name="connsiteY6" fmla="*/ 9358 h 10000"/>
                <a:gd name="connsiteX7" fmla="*/ 8130 w 10024"/>
                <a:gd name="connsiteY7" fmla="*/ 9235 h 10000"/>
                <a:gd name="connsiteX8" fmla="*/ 8171 w 10024"/>
                <a:gd name="connsiteY8" fmla="*/ 10000 h 10000"/>
                <a:gd name="connsiteX9" fmla="*/ 7073 w 10024"/>
                <a:gd name="connsiteY9" fmla="*/ 9728 h 10000"/>
                <a:gd name="connsiteX10" fmla="*/ 6504 w 10024"/>
                <a:gd name="connsiteY10" fmla="*/ 9828 h 10000"/>
                <a:gd name="connsiteX11" fmla="*/ 5691 w 10024"/>
                <a:gd name="connsiteY11" fmla="*/ 9753 h 10000"/>
                <a:gd name="connsiteX12" fmla="*/ 5081 w 10024"/>
                <a:gd name="connsiteY12" fmla="*/ 8543 h 10000"/>
                <a:gd name="connsiteX13" fmla="*/ 3903 w 10024"/>
                <a:gd name="connsiteY13" fmla="*/ 8173 h 10000"/>
                <a:gd name="connsiteX14" fmla="*/ 3903 w 10024"/>
                <a:gd name="connsiteY14" fmla="*/ 6864 h 10000"/>
                <a:gd name="connsiteX15" fmla="*/ 2764 w 10024"/>
                <a:gd name="connsiteY15" fmla="*/ 7038 h 10000"/>
                <a:gd name="connsiteX16" fmla="*/ 2113 w 10024"/>
                <a:gd name="connsiteY16" fmla="*/ 6074 h 10000"/>
                <a:gd name="connsiteX17" fmla="*/ 0 w 10024"/>
                <a:gd name="connsiteY17" fmla="*/ 4987 h 10000"/>
                <a:gd name="connsiteX18" fmla="*/ 1544 w 10024"/>
                <a:gd name="connsiteY18" fmla="*/ 3235 h 10000"/>
                <a:gd name="connsiteX19" fmla="*/ 1097 w 10024"/>
                <a:gd name="connsiteY19" fmla="*/ 2420 h 10000"/>
                <a:gd name="connsiteX20" fmla="*/ 2601 w 10024"/>
                <a:gd name="connsiteY20" fmla="*/ 2272 h 10000"/>
                <a:gd name="connsiteX21" fmla="*/ 2764 w 10024"/>
                <a:gd name="connsiteY21" fmla="*/ 1136 h 10000"/>
                <a:gd name="connsiteX22" fmla="*/ 1869 w 10024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064 w 10461"/>
                <a:gd name="connsiteY5" fmla="*/ 8395 h 10000"/>
                <a:gd name="connsiteX6" fmla="*/ 9064 w 10461"/>
                <a:gd name="connsiteY6" fmla="*/ 9358 h 10000"/>
                <a:gd name="connsiteX7" fmla="*/ 8130 w 10461"/>
                <a:gd name="connsiteY7" fmla="*/ 9235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064 w 10461"/>
                <a:gd name="connsiteY5" fmla="*/ 8395 h 10000"/>
                <a:gd name="connsiteX6" fmla="*/ 9064 w 10461"/>
                <a:gd name="connsiteY6" fmla="*/ 9358 h 10000"/>
                <a:gd name="connsiteX7" fmla="*/ 8130 w 10461"/>
                <a:gd name="connsiteY7" fmla="*/ 9235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525 w 10461"/>
                <a:gd name="connsiteY5" fmla="*/ 8502 h 10000"/>
                <a:gd name="connsiteX6" fmla="*/ 9064 w 10461"/>
                <a:gd name="connsiteY6" fmla="*/ 9358 h 10000"/>
                <a:gd name="connsiteX7" fmla="*/ 8130 w 10461"/>
                <a:gd name="connsiteY7" fmla="*/ 9235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525 w 10461"/>
                <a:gd name="connsiteY5" fmla="*/ 8502 h 10000"/>
                <a:gd name="connsiteX6" fmla="*/ 9560 w 10461"/>
                <a:gd name="connsiteY6" fmla="*/ 9401 h 10000"/>
                <a:gd name="connsiteX7" fmla="*/ 8130 w 10461"/>
                <a:gd name="connsiteY7" fmla="*/ 9235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525 w 10461"/>
                <a:gd name="connsiteY5" fmla="*/ 8502 h 10000"/>
                <a:gd name="connsiteX6" fmla="*/ 9560 w 10461"/>
                <a:gd name="connsiteY6" fmla="*/ 9401 h 10000"/>
                <a:gd name="connsiteX7" fmla="*/ 8591 w 10461"/>
                <a:gd name="connsiteY7" fmla="*/ 9342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073 w 10461"/>
                <a:gd name="connsiteY9" fmla="*/ 9728 h 10107"/>
                <a:gd name="connsiteX10" fmla="*/ 6504 w 10461"/>
                <a:gd name="connsiteY10" fmla="*/ 9828 h 10107"/>
                <a:gd name="connsiteX11" fmla="*/ 5691 w 10461"/>
                <a:gd name="connsiteY11" fmla="*/ 9753 h 10107"/>
                <a:gd name="connsiteX12" fmla="*/ 5081 w 10461"/>
                <a:gd name="connsiteY12" fmla="*/ 8543 h 10107"/>
                <a:gd name="connsiteX13" fmla="*/ 3903 w 10461"/>
                <a:gd name="connsiteY13" fmla="*/ 8173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6504 w 10461"/>
                <a:gd name="connsiteY10" fmla="*/ 9828 h 10107"/>
                <a:gd name="connsiteX11" fmla="*/ 5691 w 10461"/>
                <a:gd name="connsiteY11" fmla="*/ 9753 h 10107"/>
                <a:gd name="connsiteX12" fmla="*/ 5081 w 10461"/>
                <a:gd name="connsiteY12" fmla="*/ 8543 h 10107"/>
                <a:gd name="connsiteX13" fmla="*/ 3903 w 10461"/>
                <a:gd name="connsiteY13" fmla="*/ 8173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6504 w 10461"/>
                <a:gd name="connsiteY11" fmla="*/ 9828 h 10107"/>
                <a:gd name="connsiteX12" fmla="*/ 5691 w 10461"/>
                <a:gd name="connsiteY12" fmla="*/ 9753 h 10107"/>
                <a:gd name="connsiteX13" fmla="*/ 5081 w 10461"/>
                <a:gd name="connsiteY13" fmla="*/ 8543 h 10107"/>
                <a:gd name="connsiteX14" fmla="*/ 3903 w 10461"/>
                <a:gd name="connsiteY14" fmla="*/ 8173 h 10107"/>
                <a:gd name="connsiteX15" fmla="*/ 3903 w 10461"/>
                <a:gd name="connsiteY15" fmla="*/ 6864 h 10107"/>
                <a:gd name="connsiteX16" fmla="*/ 2764 w 10461"/>
                <a:gd name="connsiteY16" fmla="*/ 7038 h 10107"/>
                <a:gd name="connsiteX17" fmla="*/ 2113 w 10461"/>
                <a:gd name="connsiteY17" fmla="*/ 6074 h 10107"/>
                <a:gd name="connsiteX18" fmla="*/ 0 w 10461"/>
                <a:gd name="connsiteY18" fmla="*/ 4987 h 10107"/>
                <a:gd name="connsiteX19" fmla="*/ 1544 w 10461"/>
                <a:gd name="connsiteY19" fmla="*/ 3235 h 10107"/>
                <a:gd name="connsiteX20" fmla="*/ 1097 w 10461"/>
                <a:gd name="connsiteY20" fmla="*/ 2420 h 10107"/>
                <a:gd name="connsiteX21" fmla="*/ 2601 w 10461"/>
                <a:gd name="connsiteY21" fmla="*/ 2272 h 10107"/>
                <a:gd name="connsiteX22" fmla="*/ 2764 w 10461"/>
                <a:gd name="connsiteY22" fmla="*/ 1136 h 10107"/>
                <a:gd name="connsiteX23" fmla="*/ 1869 w 10461"/>
                <a:gd name="connsiteY23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6504 w 10461"/>
                <a:gd name="connsiteY11" fmla="*/ 9828 h 10107"/>
                <a:gd name="connsiteX12" fmla="*/ 6240 w 10461"/>
                <a:gd name="connsiteY12" fmla="*/ 9825 h 10107"/>
                <a:gd name="connsiteX13" fmla="*/ 5691 w 10461"/>
                <a:gd name="connsiteY13" fmla="*/ 9753 h 10107"/>
                <a:gd name="connsiteX14" fmla="*/ 5081 w 10461"/>
                <a:gd name="connsiteY14" fmla="*/ 8543 h 10107"/>
                <a:gd name="connsiteX15" fmla="*/ 3903 w 10461"/>
                <a:gd name="connsiteY15" fmla="*/ 8173 h 10107"/>
                <a:gd name="connsiteX16" fmla="*/ 3903 w 10461"/>
                <a:gd name="connsiteY16" fmla="*/ 6864 h 10107"/>
                <a:gd name="connsiteX17" fmla="*/ 2764 w 10461"/>
                <a:gd name="connsiteY17" fmla="*/ 7038 h 10107"/>
                <a:gd name="connsiteX18" fmla="*/ 2113 w 10461"/>
                <a:gd name="connsiteY18" fmla="*/ 6074 h 10107"/>
                <a:gd name="connsiteX19" fmla="*/ 0 w 10461"/>
                <a:gd name="connsiteY19" fmla="*/ 4987 h 10107"/>
                <a:gd name="connsiteX20" fmla="*/ 1544 w 10461"/>
                <a:gd name="connsiteY20" fmla="*/ 3235 h 10107"/>
                <a:gd name="connsiteX21" fmla="*/ 1097 w 10461"/>
                <a:gd name="connsiteY21" fmla="*/ 2420 h 10107"/>
                <a:gd name="connsiteX22" fmla="*/ 2601 w 10461"/>
                <a:gd name="connsiteY22" fmla="*/ 2272 h 10107"/>
                <a:gd name="connsiteX23" fmla="*/ 2764 w 10461"/>
                <a:gd name="connsiteY23" fmla="*/ 1136 h 10107"/>
                <a:gd name="connsiteX24" fmla="*/ 1869 w 10461"/>
                <a:gd name="connsiteY24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6240 w 10461"/>
                <a:gd name="connsiteY11" fmla="*/ 9825 h 10107"/>
                <a:gd name="connsiteX12" fmla="*/ 5691 w 10461"/>
                <a:gd name="connsiteY12" fmla="*/ 9753 h 10107"/>
                <a:gd name="connsiteX13" fmla="*/ 5081 w 10461"/>
                <a:gd name="connsiteY13" fmla="*/ 8543 h 10107"/>
                <a:gd name="connsiteX14" fmla="*/ 3903 w 10461"/>
                <a:gd name="connsiteY14" fmla="*/ 8173 h 10107"/>
                <a:gd name="connsiteX15" fmla="*/ 3903 w 10461"/>
                <a:gd name="connsiteY15" fmla="*/ 6864 h 10107"/>
                <a:gd name="connsiteX16" fmla="*/ 2764 w 10461"/>
                <a:gd name="connsiteY16" fmla="*/ 7038 h 10107"/>
                <a:gd name="connsiteX17" fmla="*/ 2113 w 10461"/>
                <a:gd name="connsiteY17" fmla="*/ 6074 h 10107"/>
                <a:gd name="connsiteX18" fmla="*/ 0 w 10461"/>
                <a:gd name="connsiteY18" fmla="*/ 4987 h 10107"/>
                <a:gd name="connsiteX19" fmla="*/ 1544 w 10461"/>
                <a:gd name="connsiteY19" fmla="*/ 3235 h 10107"/>
                <a:gd name="connsiteX20" fmla="*/ 1097 w 10461"/>
                <a:gd name="connsiteY20" fmla="*/ 2420 h 10107"/>
                <a:gd name="connsiteX21" fmla="*/ 2601 w 10461"/>
                <a:gd name="connsiteY21" fmla="*/ 2272 h 10107"/>
                <a:gd name="connsiteX22" fmla="*/ 2764 w 10461"/>
                <a:gd name="connsiteY22" fmla="*/ 1136 h 10107"/>
                <a:gd name="connsiteX23" fmla="*/ 1869 w 10461"/>
                <a:gd name="connsiteY23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5691 w 10461"/>
                <a:gd name="connsiteY11" fmla="*/ 9753 h 10107"/>
                <a:gd name="connsiteX12" fmla="*/ 5081 w 10461"/>
                <a:gd name="connsiteY12" fmla="*/ 8543 h 10107"/>
                <a:gd name="connsiteX13" fmla="*/ 3903 w 10461"/>
                <a:gd name="connsiteY13" fmla="*/ 8173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5797 w 10461"/>
                <a:gd name="connsiteY11" fmla="*/ 9817 h 10107"/>
                <a:gd name="connsiteX12" fmla="*/ 5081 w 10461"/>
                <a:gd name="connsiteY12" fmla="*/ 8543 h 10107"/>
                <a:gd name="connsiteX13" fmla="*/ 3903 w 10461"/>
                <a:gd name="connsiteY13" fmla="*/ 8173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5797 w 10461"/>
                <a:gd name="connsiteY11" fmla="*/ 9817 h 10107"/>
                <a:gd name="connsiteX12" fmla="*/ 5081 w 10461"/>
                <a:gd name="connsiteY12" fmla="*/ 8543 h 10107"/>
                <a:gd name="connsiteX13" fmla="*/ 3938 w 10461"/>
                <a:gd name="connsiteY13" fmla="*/ 8280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20 w 10461"/>
                <a:gd name="connsiteY10" fmla="*/ 9911 h 10107"/>
                <a:gd name="connsiteX11" fmla="*/ 5797 w 10461"/>
                <a:gd name="connsiteY11" fmla="*/ 9817 h 10107"/>
                <a:gd name="connsiteX12" fmla="*/ 5081 w 10461"/>
                <a:gd name="connsiteY12" fmla="*/ 8543 h 10107"/>
                <a:gd name="connsiteX13" fmla="*/ 3938 w 10461"/>
                <a:gd name="connsiteY13" fmla="*/ 8280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6949 w 10461"/>
                <a:gd name="connsiteY10" fmla="*/ 9975 h 10107"/>
                <a:gd name="connsiteX11" fmla="*/ 5797 w 10461"/>
                <a:gd name="connsiteY11" fmla="*/ 9817 h 10107"/>
                <a:gd name="connsiteX12" fmla="*/ 5081 w 10461"/>
                <a:gd name="connsiteY12" fmla="*/ 8543 h 10107"/>
                <a:gd name="connsiteX13" fmla="*/ 3938 w 10461"/>
                <a:gd name="connsiteY13" fmla="*/ 8280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461" h="10107">
                  <a:moveTo>
                    <a:pt x="1869" y="518"/>
                  </a:moveTo>
                  <a:lnTo>
                    <a:pt x="7642" y="0"/>
                  </a:lnTo>
                  <a:lnTo>
                    <a:pt x="8951" y="1378"/>
                  </a:lnTo>
                  <a:lnTo>
                    <a:pt x="10024" y="6217"/>
                  </a:lnTo>
                  <a:cubicBezTo>
                    <a:pt x="10016" y="6491"/>
                    <a:pt x="10434" y="7086"/>
                    <a:pt x="10461" y="7124"/>
                  </a:cubicBezTo>
                  <a:lnTo>
                    <a:pt x="9525" y="8502"/>
                  </a:lnTo>
                  <a:cubicBezTo>
                    <a:pt x="9537" y="8802"/>
                    <a:pt x="9548" y="9101"/>
                    <a:pt x="9560" y="9401"/>
                  </a:cubicBezTo>
                  <a:lnTo>
                    <a:pt x="8591" y="9342"/>
                  </a:lnTo>
                  <a:cubicBezTo>
                    <a:pt x="8605" y="9597"/>
                    <a:pt x="8618" y="9852"/>
                    <a:pt x="8632" y="10107"/>
                  </a:cubicBezTo>
                  <a:lnTo>
                    <a:pt x="7605" y="9792"/>
                  </a:lnTo>
                  <a:cubicBezTo>
                    <a:pt x="7280" y="9789"/>
                    <a:pt x="7274" y="9978"/>
                    <a:pt x="6949" y="9975"/>
                  </a:cubicBezTo>
                  <a:lnTo>
                    <a:pt x="5797" y="9817"/>
                  </a:lnTo>
                  <a:lnTo>
                    <a:pt x="5081" y="8543"/>
                  </a:lnTo>
                  <a:lnTo>
                    <a:pt x="3938" y="8280"/>
                  </a:lnTo>
                  <a:cubicBezTo>
                    <a:pt x="3926" y="7808"/>
                    <a:pt x="3915" y="7336"/>
                    <a:pt x="3903" y="6864"/>
                  </a:cubicBezTo>
                  <a:lnTo>
                    <a:pt x="2764" y="7038"/>
                  </a:lnTo>
                  <a:lnTo>
                    <a:pt x="2113" y="6074"/>
                  </a:lnTo>
                  <a:lnTo>
                    <a:pt x="0" y="4987"/>
                  </a:lnTo>
                  <a:lnTo>
                    <a:pt x="1544" y="3235"/>
                  </a:lnTo>
                  <a:lnTo>
                    <a:pt x="1097" y="2420"/>
                  </a:lnTo>
                  <a:lnTo>
                    <a:pt x="2601" y="2272"/>
                  </a:lnTo>
                  <a:cubicBezTo>
                    <a:pt x="2655" y="1893"/>
                    <a:pt x="2710" y="1515"/>
                    <a:pt x="2764" y="1136"/>
                  </a:cubicBezTo>
                  <a:lnTo>
                    <a:pt x="1869" y="518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5" name="Freeform 18"/>
            <p:cNvSpPr>
              <a:spLocks/>
            </p:cNvSpPr>
            <p:nvPr/>
          </p:nvSpPr>
          <p:spPr bwMode="auto">
            <a:xfrm>
              <a:off x="4238974" y="1876187"/>
              <a:ext cx="884238" cy="520700"/>
            </a:xfrm>
            <a:custGeom>
              <a:avLst/>
              <a:gdLst>
                <a:gd name="connsiteX0" fmla="*/ 50 w 9975"/>
                <a:gd name="connsiteY0" fmla="*/ 0 h 9785"/>
                <a:gd name="connsiteX1" fmla="*/ 8363 w 9975"/>
                <a:gd name="connsiteY1" fmla="*/ 343 h 9785"/>
                <a:gd name="connsiteX2" fmla="*/ 8992 w 9975"/>
                <a:gd name="connsiteY2" fmla="*/ 3219 h 9785"/>
                <a:gd name="connsiteX3" fmla="*/ 9572 w 9975"/>
                <a:gd name="connsiteY3" fmla="*/ 5451 h 9785"/>
                <a:gd name="connsiteX4" fmla="*/ 9975 w 9975"/>
                <a:gd name="connsiteY4" fmla="*/ 9099 h 9785"/>
                <a:gd name="connsiteX5" fmla="*/ 9814 w 9975"/>
                <a:gd name="connsiteY5" fmla="*/ 9659 h 9785"/>
                <a:gd name="connsiteX6" fmla="*/ 6650 w 9975"/>
                <a:gd name="connsiteY6" fmla="*/ 9785 h 9785"/>
                <a:gd name="connsiteX7" fmla="*/ 0 w 9975"/>
                <a:gd name="connsiteY7" fmla="*/ 9614 h 9785"/>
                <a:gd name="connsiteX8" fmla="*/ 50 w 9975"/>
                <a:gd name="connsiteY8" fmla="*/ 0 h 9785"/>
                <a:gd name="connsiteX0" fmla="*/ 50 w 10000"/>
                <a:gd name="connsiteY0" fmla="*/ 0 h 9871"/>
                <a:gd name="connsiteX1" fmla="*/ 8384 w 10000"/>
                <a:gd name="connsiteY1" fmla="*/ 351 h 9871"/>
                <a:gd name="connsiteX2" fmla="*/ 9015 w 10000"/>
                <a:gd name="connsiteY2" fmla="*/ 3290 h 9871"/>
                <a:gd name="connsiteX3" fmla="*/ 9596 w 10000"/>
                <a:gd name="connsiteY3" fmla="*/ 5571 h 9871"/>
                <a:gd name="connsiteX4" fmla="*/ 10000 w 10000"/>
                <a:gd name="connsiteY4" fmla="*/ 9299 h 9871"/>
                <a:gd name="connsiteX5" fmla="*/ 9839 w 10000"/>
                <a:gd name="connsiteY5" fmla="*/ 9871 h 9871"/>
                <a:gd name="connsiteX6" fmla="*/ 0 w 10000"/>
                <a:gd name="connsiteY6" fmla="*/ 9825 h 9871"/>
                <a:gd name="connsiteX7" fmla="*/ 50 w 10000"/>
                <a:gd name="connsiteY7" fmla="*/ 0 h 9871"/>
                <a:gd name="connsiteX0" fmla="*/ 50 w 10000"/>
                <a:gd name="connsiteY0" fmla="*/ 0 h 10000"/>
                <a:gd name="connsiteX1" fmla="*/ 8384 w 10000"/>
                <a:gd name="connsiteY1" fmla="*/ 356 h 10000"/>
                <a:gd name="connsiteX2" fmla="*/ 9015 w 10000"/>
                <a:gd name="connsiteY2" fmla="*/ 3333 h 10000"/>
                <a:gd name="connsiteX3" fmla="*/ 9596 w 10000"/>
                <a:gd name="connsiteY3" fmla="*/ 5644 h 10000"/>
                <a:gd name="connsiteX4" fmla="*/ 10000 w 10000"/>
                <a:gd name="connsiteY4" fmla="*/ 9421 h 10000"/>
                <a:gd name="connsiteX5" fmla="*/ 9839 w 10000"/>
                <a:gd name="connsiteY5" fmla="*/ 10000 h 10000"/>
                <a:gd name="connsiteX6" fmla="*/ 0 w 10000"/>
                <a:gd name="connsiteY6" fmla="*/ 9953 h 10000"/>
                <a:gd name="connsiteX7" fmla="*/ 50 w 10000"/>
                <a:gd name="connsiteY7" fmla="*/ 0 h 10000"/>
                <a:gd name="connsiteX0" fmla="*/ 50 w 10000"/>
                <a:gd name="connsiteY0" fmla="*/ 0 h 10039"/>
                <a:gd name="connsiteX1" fmla="*/ 8384 w 10000"/>
                <a:gd name="connsiteY1" fmla="*/ 356 h 10039"/>
                <a:gd name="connsiteX2" fmla="*/ 9015 w 10000"/>
                <a:gd name="connsiteY2" fmla="*/ 3333 h 10039"/>
                <a:gd name="connsiteX3" fmla="*/ 9596 w 10000"/>
                <a:gd name="connsiteY3" fmla="*/ 5644 h 10039"/>
                <a:gd name="connsiteX4" fmla="*/ 10000 w 10000"/>
                <a:gd name="connsiteY4" fmla="*/ 9421 h 10039"/>
                <a:gd name="connsiteX5" fmla="*/ 9861 w 10000"/>
                <a:gd name="connsiteY5" fmla="*/ 10039 h 10039"/>
                <a:gd name="connsiteX6" fmla="*/ 0 w 10000"/>
                <a:gd name="connsiteY6" fmla="*/ 9953 h 10039"/>
                <a:gd name="connsiteX7" fmla="*/ 50 w 10000"/>
                <a:gd name="connsiteY7" fmla="*/ 0 h 10039"/>
                <a:gd name="connsiteX0" fmla="*/ 50 w 10000"/>
                <a:gd name="connsiteY0" fmla="*/ 0 h 10039"/>
                <a:gd name="connsiteX1" fmla="*/ 8384 w 10000"/>
                <a:gd name="connsiteY1" fmla="*/ 356 h 10039"/>
                <a:gd name="connsiteX2" fmla="*/ 9015 w 10000"/>
                <a:gd name="connsiteY2" fmla="*/ 3333 h 10039"/>
                <a:gd name="connsiteX3" fmla="*/ 9552 w 10000"/>
                <a:gd name="connsiteY3" fmla="*/ 5721 h 10039"/>
                <a:gd name="connsiteX4" fmla="*/ 10000 w 10000"/>
                <a:gd name="connsiteY4" fmla="*/ 9421 h 10039"/>
                <a:gd name="connsiteX5" fmla="*/ 9861 w 10000"/>
                <a:gd name="connsiteY5" fmla="*/ 10039 h 10039"/>
                <a:gd name="connsiteX6" fmla="*/ 0 w 10000"/>
                <a:gd name="connsiteY6" fmla="*/ 9953 h 10039"/>
                <a:gd name="connsiteX7" fmla="*/ 50 w 10000"/>
                <a:gd name="connsiteY7" fmla="*/ 0 h 10039"/>
                <a:gd name="connsiteX0" fmla="*/ 50 w 9956"/>
                <a:gd name="connsiteY0" fmla="*/ 0 h 10039"/>
                <a:gd name="connsiteX1" fmla="*/ 8384 w 9956"/>
                <a:gd name="connsiteY1" fmla="*/ 356 h 10039"/>
                <a:gd name="connsiteX2" fmla="*/ 9015 w 9956"/>
                <a:gd name="connsiteY2" fmla="*/ 3333 h 10039"/>
                <a:gd name="connsiteX3" fmla="*/ 9552 w 9956"/>
                <a:gd name="connsiteY3" fmla="*/ 5721 h 10039"/>
                <a:gd name="connsiteX4" fmla="*/ 9956 w 9956"/>
                <a:gd name="connsiteY4" fmla="*/ 9344 h 10039"/>
                <a:gd name="connsiteX5" fmla="*/ 9861 w 9956"/>
                <a:gd name="connsiteY5" fmla="*/ 10039 h 10039"/>
                <a:gd name="connsiteX6" fmla="*/ 0 w 9956"/>
                <a:gd name="connsiteY6" fmla="*/ 9953 h 10039"/>
                <a:gd name="connsiteX7" fmla="*/ 50 w 9956"/>
                <a:gd name="connsiteY7" fmla="*/ 0 h 10039"/>
                <a:gd name="connsiteX0" fmla="*/ 50 w 10000"/>
                <a:gd name="connsiteY0" fmla="*/ 0 h 10000"/>
                <a:gd name="connsiteX1" fmla="*/ 8333 w 10000"/>
                <a:gd name="connsiteY1" fmla="*/ 355 h 10000"/>
                <a:gd name="connsiteX2" fmla="*/ 9055 w 10000"/>
                <a:gd name="connsiteY2" fmla="*/ 3320 h 10000"/>
                <a:gd name="connsiteX3" fmla="*/ 9594 w 10000"/>
                <a:gd name="connsiteY3" fmla="*/ 5699 h 10000"/>
                <a:gd name="connsiteX4" fmla="*/ 10000 w 10000"/>
                <a:gd name="connsiteY4" fmla="*/ 9308 h 10000"/>
                <a:gd name="connsiteX5" fmla="*/ 9905 w 10000"/>
                <a:gd name="connsiteY5" fmla="*/ 10000 h 10000"/>
                <a:gd name="connsiteX6" fmla="*/ 0 w 10000"/>
                <a:gd name="connsiteY6" fmla="*/ 9914 h 10000"/>
                <a:gd name="connsiteX7" fmla="*/ 50 w 10000"/>
                <a:gd name="connsiteY7" fmla="*/ 0 h 10000"/>
                <a:gd name="connsiteX0" fmla="*/ 50 w 10000"/>
                <a:gd name="connsiteY0" fmla="*/ 0 h 10000"/>
                <a:gd name="connsiteX1" fmla="*/ 8333 w 10000"/>
                <a:gd name="connsiteY1" fmla="*/ 355 h 10000"/>
                <a:gd name="connsiteX2" fmla="*/ 8989 w 10000"/>
                <a:gd name="connsiteY2" fmla="*/ 3435 h 10000"/>
                <a:gd name="connsiteX3" fmla="*/ 9594 w 10000"/>
                <a:gd name="connsiteY3" fmla="*/ 5699 h 10000"/>
                <a:gd name="connsiteX4" fmla="*/ 10000 w 10000"/>
                <a:gd name="connsiteY4" fmla="*/ 9308 h 10000"/>
                <a:gd name="connsiteX5" fmla="*/ 9905 w 10000"/>
                <a:gd name="connsiteY5" fmla="*/ 10000 h 10000"/>
                <a:gd name="connsiteX6" fmla="*/ 0 w 10000"/>
                <a:gd name="connsiteY6" fmla="*/ 9914 h 10000"/>
                <a:gd name="connsiteX7" fmla="*/ 50 w 10000"/>
                <a:gd name="connsiteY7" fmla="*/ 0 h 10000"/>
                <a:gd name="connsiteX0" fmla="*/ 50 w 10000"/>
                <a:gd name="connsiteY0" fmla="*/ 0 h 10000"/>
                <a:gd name="connsiteX1" fmla="*/ 8333 w 10000"/>
                <a:gd name="connsiteY1" fmla="*/ 355 h 10000"/>
                <a:gd name="connsiteX2" fmla="*/ 8989 w 10000"/>
                <a:gd name="connsiteY2" fmla="*/ 3435 h 10000"/>
                <a:gd name="connsiteX3" fmla="*/ 9594 w 10000"/>
                <a:gd name="connsiteY3" fmla="*/ 5661 h 10000"/>
                <a:gd name="connsiteX4" fmla="*/ 10000 w 10000"/>
                <a:gd name="connsiteY4" fmla="*/ 9308 h 10000"/>
                <a:gd name="connsiteX5" fmla="*/ 9905 w 10000"/>
                <a:gd name="connsiteY5" fmla="*/ 10000 h 10000"/>
                <a:gd name="connsiteX6" fmla="*/ 0 w 10000"/>
                <a:gd name="connsiteY6" fmla="*/ 9914 h 10000"/>
                <a:gd name="connsiteX7" fmla="*/ 5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50" y="0"/>
                  </a:moveTo>
                  <a:lnTo>
                    <a:pt x="8333" y="355"/>
                  </a:lnTo>
                  <a:lnTo>
                    <a:pt x="8989" y="3435"/>
                  </a:lnTo>
                  <a:lnTo>
                    <a:pt x="9594" y="5661"/>
                  </a:lnTo>
                  <a:cubicBezTo>
                    <a:pt x="9729" y="6914"/>
                    <a:pt x="9865" y="8053"/>
                    <a:pt x="10000" y="9308"/>
                  </a:cubicBezTo>
                  <a:cubicBezTo>
                    <a:pt x="9946" y="9500"/>
                    <a:pt x="9959" y="9808"/>
                    <a:pt x="9905" y="10000"/>
                  </a:cubicBezTo>
                  <a:lnTo>
                    <a:pt x="0" y="9914"/>
                  </a:lnTo>
                  <a:cubicBezTo>
                    <a:pt x="17" y="6610"/>
                    <a:pt x="33" y="3305"/>
                    <a:pt x="50" y="0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6" name="Freeform 10" descr="Wide downward diagonal"/>
            <p:cNvSpPr>
              <a:spLocks/>
            </p:cNvSpPr>
            <p:nvPr/>
          </p:nvSpPr>
          <p:spPr bwMode="auto">
            <a:xfrm>
              <a:off x="3776663" y="5668062"/>
              <a:ext cx="127299" cy="6498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6" y="0"/>
                </a:cxn>
                <a:cxn ang="0">
                  <a:pos x="49" y="8"/>
                </a:cxn>
                <a:cxn ang="0">
                  <a:pos x="38" y="20"/>
                </a:cxn>
                <a:cxn ang="0">
                  <a:pos x="22" y="18"/>
                </a:cxn>
                <a:cxn ang="0">
                  <a:pos x="14" y="24"/>
                </a:cxn>
                <a:cxn ang="0">
                  <a:pos x="0" y="22"/>
                </a:cxn>
                <a:cxn ang="0">
                  <a:pos x="10" y="0"/>
                </a:cxn>
              </a:cxnLst>
              <a:rect l="0" t="0" r="r" b="b"/>
              <a:pathLst>
                <a:path w="50" h="25">
                  <a:moveTo>
                    <a:pt x="10" y="0"/>
                  </a:moveTo>
                  <a:lnTo>
                    <a:pt x="36" y="0"/>
                  </a:lnTo>
                  <a:lnTo>
                    <a:pt x="49" y="8"/>
                  </a:lnTo>
                  <a:lnTo>
                    <a:pt x="38" y="20"/>
                  </a:lnTo>
                  <a:lnTo>
                    <a:pt x="22" y="18"/>
                  </a:lnTo>
                  <a:lnTo>
                    <a:pt x="14" y="24"/>
                  </a:lnTo>
                  <a:lnTo>
                    <a:pt x="0" y="22"/>
                  </a:lnTo>
                  <a:lnTo>
                    <a:pt x="10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7" name="Freeform 11" descr="Wide downward diagonal"/>
            <p:cNvSpPr>
              <a:spLocks/>
            </p:cNvSpPr>
            <p:nvPr/>
          </p:nvSpPr>
          <p:spPr bwMode="auto">
            <a:xfrm>
              <a:off x="3888687" y="5709651"/>
              <a:ext cx="127299" cy="10137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0" y="2"/>
                </a:cxn>
                <a:cxn ang="0">
                  <a:pos x="49" y="16"/>
                </a:cxn>
                <a:cxn ang="0">
                  <a:pos x="48" y="32"/>
                </a:cxn>
                <a:cxn ang="0">
                  <a:pos x="22" y="38"/>
                </a:cxn>
                <a:cxn ang="0">
                  <a:pos x="14" y="22"/>
                </a:cxn>
                <a:cxn ang="0">
                  <a:pos x="5" y="20"/>
                </a:cxn>
                <a:cxn ang="0">
                  <a:pos x="0" y="11"/>
                </a:cxn>
                <a:cxn ang="0">
                  <a:pos x="9" y="0"/>
                </a:cxn>
              </a:cxnLst>
              <a:rect l="0" t="0" r="r" b="b"/>
              <a:pathLst>
                <a:path w="50" h="39">
                  <a:moveTo>
                    <a:pt x="9" y="0"/>
                  </a:moveTo>
                  <a:lnTo>
                    <a:pt x="30" y="2"/>
                  </a:lnTo>
                  <a:lnTo>
                    <a:pt x="49" y="16"/>
                  </a:lnTo>
                  <a:lnTo>
                    <a:pt x="48" y="32"/>
                  </a:lnTo>
                  <a:lnTo>
                    <a:pt x="22" y="38"/>
                  </a:lnTo>
                  <a:lnTo>
                    <a:pt x="14" y="22"/>
                  </a:lnTo>
                  <a:lnTo>
                    <a:pt x="5" y="20"/>
                  </a:lnTo>
                  <a:lnTo>
                    <a:pt x="0" y="11"/>
                  </a:lnTo>
                  <a:lnTo>
                    <a:pt x="9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8" name="Freeform 12" descr="Wide downward diagonal"/>
            <p:cNvSpPr>
              <a:spLocks/>
            </p:cNvSpPr>
            <p:nvPr/>
          </p:nvSpPr>
          <p:spPr bwMode="auto">
            <a:xfrm>
              <a:off x="3529103" y="5518314"/>
              <a:ext cx="53466" cy="493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0"/>
                </a:cxn>
                <a:cxn ang="0">
                  <a:pos x="20" y="14"/>
                </a:cxn>
                <a:cxn ang="0">
                  <a:pos x="3" y="18"/>
                </a:cxn>
                <a:cxn ang="0">
                  <a:pos x="0" y="2"/>
                </a:cxn>
              </a:cxnLst>
              <a:rect l="0" t="0" r="r" b="b"/>
              <a:pathLst>
                <a:path w="21" h="19">
                  <a:moveTo>
                    <a:pt x="0" y="2"/>
                  </a:moveTo>
                  <a:lnTo>
                    <a:pt x="19" y="0"/>
                  </a:lnTo>
                  <a:lnTo>
                    <a:pt x="20" y="14"/>
                  </a:lnTo>
                  <a:lnTo>
                    <a:pt x="3" y="18"/>
                  </a:lnTo>
                  <a:lnTo>
                    <a:pt x="0" y="2"/>
                  </a:lnTo>
                </a:path>
              </a:pathLst>
            </a:custGeom>
            <a:grpFill/>
            <a:ln w="63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9" name="Freeform 13" descr="Wide downward diagonal"/>
            <p:cNvSpPr>
              <a:spLocks/>
            </p:cNvSpPr>
            <p:nvPr/>
          </p:nvSpPr>
          <p:spPr bwMode="auto">
            <a:xfrm>
              <a:off x="3970158" y="5824021"/>
              <a:ext cx="229139" cy="26772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22"/>
                </a:cxn>
                <a:cxn ang="0">
                  <a:pos x="89" y="55"/>
                </a:cxn>
                <a:cxn ang="0">
                  <a:pos x="67" y="77"/>
                </a:cxn>
                <a:cxn ang="0">
                  <a:pos x="39" y="82"/>
                </a:cxn>
                <a:cxn ang="0">
                  <a:pos x="32" y="102"/>
                </a:cxn>
                <a:cxn ang="0">
                  <a:pos x="10" y="91"/>
                </a:cxn>
                <a:cxn ang="0">
                  <a:pos x="9" y="59"/>
                </a:cxn>
                <a:cxn ang="0">
                  <a:pos x="0" y="41"/>
                </a:cxn>
                <a:cxn ang="0">
                  <a:pos x="14" y="0"/>
                </a:cxn>
              </a:cxnLst>
              <a:rect l="0" t="0" r="r" b="b"/>
              <a:pathLst>
                <a:path w="90" h="103">
                  <a:moveTo>
                    <a:pt x="14" y="0"/>
                  </a:moveTo>
                  <a:lnTo>
                    <a:pt x="67" y="22"/>
                  </a:lnTo>
                  <a:lnTo>
                    <a:pt x="89" y="55"/>
                  </a:lnTo>
                  <a:lnTo>
                    <a:pt x="67" y="77"/>
                  </a:lnTo>
                  <a:lnTo>
                    <a:pt x="39" y="82"/>
                  </a:lnTo>
                  <a:lnTo>
                    <a:pt x="32" y="102"/>
                  </a:lnTo>
                  <a:lnTo>
                    <a:pt x="10" y="91"/>
                  </a:lnTo>
                  <a:lnTo>
                    <a:pt x="9" y="59"/>
                  </a:lnTo>
                  <a:lnTo>
                    <a:pt x="0" y="41"/>
                  </a:lnTo>
                  <a:lnTo>
                    <a:pt x="14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0" name="Freeform 14" descr="Wide downward diagonal"/>
            <p:cNvSpPr>
              <a:spLocks/>
            </p:cNvSpPr>
            <p:nvPr/>
          </p:nvSpPr>
          <p:spPr bwMode="auto">
            <a:xfrm>
              <a:off x="3415133" y="5579685"/>
              <a:ext cx="56012" cy="9097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1" y="7"/>
                </a:cxn>
                <a:cxn ang="0">
                  <a:pos x="12" y="32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12" y="0"/>
                </a:cxn>
              </a:cxnLst>
              <a:rect l="0" t="0" r="r" b="b"/>
              <a:pathLst>
                <a:path w="22" h="35">
                  <a:moveTo>
                    <a:pt x="12" y="0"/>
                  </a:moveTo>
                  <a:lnTo>
                    <a:pt x="21" y="7"/>
                  </a:lnTo>
                  <a:lnTo>
                    <a:pt x="12" y="32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12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1" name="Freeform 15" descr="Wide downward diagonal"/>
            <p:cNvSpPr>
              <a:spLocks/>
            </p:cNvSpPr>
            <p:nvPr/>
          </p:nvSpPr>
          <p:spPr bwMode="auto">
            <a:xfrm>
              <a:off x="3499151" y="5509504"/>
              <a:ext cx="117115" cy="98774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9" y="3"/>
                </a:cxn>
                <a:cxn ang="0">
                  <a:pos x="40" y="0"/>
                </a:cxn>
                <a:cxn ang="0">
                  <a:pos x="45" y="21"/>
                </a:cxn>
                <a:cxn ang="0">
                  <a:pos x="36" y="37"/>
                </a:cxn>
                <a:cxn ang="0">
                  <a:pos x="18" y="35"/>
                </a:cxn>
                <a:cxn ang="0">
                  <a:pos x="0" y="21"/>
                </a:cxn>
              </a:cxnLst>
              <a:rect l="0" t="0" r="r" b="b"/>
              <a:pathLst>
                <a:path w="46" h="38">
                  <a:moveTo>
                    <a:pt x="0" y="21"/>
                  </a:moveTo>
                  <a:lnTo>
                    <a:pt x="9" y="3"/>
                  </a:lnTo>
                  <a:lnTo>
                    <a:pt x="40" y="0"/>
                  </a:lnTo>
                  <a:lnTo>
                    <a:pt x="45" y="21"/>
                  </a:lnTo>
                  <a:lnTo>
                    <a:pt x="36" y="37"/>
                  </a:lnTo>
                  <a:lnTo>
                    <a:pt x="18" y="35"/>
                  </a:lnTo>
                  <a:lnTo>
                    <a:pt x="0" y="21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2" name="Freeform 16" descr="Wide downward diagonal"/>
            <p:cNvSpPr>
              <a:spLocks/>
            </p:cNvSpPr>
            <p:nvPr/>
          </p:nvSpPr>
          <p:spPr bwMode="auto">
            <a:xfrm>
              <a:off x="3606082" y="5574487"/>
              <a:ext cx="168035" cy="11956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5" y="0"/>
                </a:cxn>
                <a:cxn ang="0">
                  <a:pos x="53" y="21"/>
                </a:cxn>
                <a:cxn ang="0">
                  <a:pos x="61" y="23"/>
                </a:cxn>
                <a:cxn ang="0">
                  <a:pos x="65" y="41"/>
                </a:cxn>
                <a:cxn ang="0">
                  <a:pos x="28" y="45"/>
                </a:cxn>
                <a:cxn ang="0">
                  <a:pos x="0" y="18"/>
                </a:cxn>
              </a:cxnLst>
              <a:rect l="0" t="0" r="r" b="b"/>
              <a:pathLst>
                <a:path w="66" h="46">
                  <a:moveTo>
                    <a:pt x="0" y="18"/>
                  </a:moveTo>
                  <a:lnTo>
                    <a:pt x="45" y="0"/>
                  </a:lnTo>
                  <a:lnTo>
                    <a:pt x="53" y="21"/>
                  </a:lnTo>
                  <a:lnTo>
                    <a:pt x="61" y="23"/>
                  </a:lnTo>
                  <a:lnTo>
                    <a:pt x="65" y="41"/>
                  </a:lnTo>
                  <a:lnTo>
                    <a:pt x="28" y="45"/>
                  </a:lnTo>
                  <a:lnTo>
                    <a:pt x="0" y="18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3" name="Freeform 19"/>
            <p:cNvSpPr>
              <a:spLocks/>
            </p:cNvSpPr>
            <p:nvPr/>
          </p:nvSpPr>
          <p:spPr bwMode="auto">
            <a:xfrm>
              <a:off x="4308824" y="3903425"/>
              <a:ext cx="1143000" cy="592137"/>
            </a:xfrm>
            <a:custGeom>
              <a:avLst/>
              <a:gdLst>
                <a:gd name="connsiteX0" fmla="*/ 78 w 9980"/>
                <a:gd name="connsiteY0" fmla="*/ 422 h 10382"/>
                <a:gd name="connsiteX1" fmla="*/ 0 w 9980"/>
                <a:gd name="connsiteY1" fmla="*/ 2203 h 10382"/>
                <a:gd name="connsiteX2" fmla="*/ 3549 w 9980"/>
                <a:gd name="connsiteY2" fmla="*/ 2446 h 10382"/>
                <a:gd name="connsiteX3" fmla="*/ 3569 w 9980"/>
                <a:gd name="connsiteY3" fmla="*/ 8114 h 10382"/>
                <a:gd name="connsiteX4" fmla="*/ 5373 w 9980"/>
                <a:gd name="connsiteY4" fmla="*/ 9693 h 10382"/>
                <a:gd name="connsiteX5" fmla="*/ 5882 w 9980"/>
                <a:gd name="connsiteY5" fmla="*/ 9126 h 10382"/>
                <a:gd name="connsiteX6" fmla="*/ 7039 w 9980"/>
                <a:gd name="connsiteY6" fmla="*/ 10382 h 10382"/>
                <a:gd name="connsiteX7" fmla="*/ 7784 w 9980"/>
                <a:gd name="connsiteY7" fmla="*/ 10341 h 10382"/>
                <a:gd name="connsiteX8" fmla="*/ 9176 w 9980"/>
                <a:gd name="connsiteY8" fmla="*/ 9126 h 10382"/>
                <a:gd name="connsiteX9" fmla="*/ 9980 w 9980"/>
                <a:gd name="connsiteY9" fmla="*/ 10260 h 10382"/>
                <a:gd name="connsiteX10" fmla="*/ 9980 w 9980"/>
                <a:gd name="connsiteY10" fmla="*/ 4147 h 10382"/>
                <a:gd name="connsiteX11" fmla="*/ 9725 w 9980"/>
                <a:gd name="connsiteY11" fmla="*/ 543 h 10382"/>
                <a:gd name="connsiteX12" fmla="*/ 44 w 9980"/>
                <a:gd name="connsiteY12" fmla="*/ 0 h 10382"/>
                <a:gd name="connsiteX0" fmla="*/ 78 w 10000"/>
                <a:gd name="connsiteY0" fmla="*/ 406 h 10000"/>
                <a:gd name="connsiteX1" fmla="*/ 0 w 10000"/>
                <a:gd name="connsiteY1" fmla="*/ 2122 h 10000"/>
                <a:gd name="connsiteX2" fmla="*/ 3556 w 10000"/>
                <a:gd name="connsiteY2" fmla="*/ 2356 h 10000"/>
                <a:gd name="connsiteX3" fmla="*/ 3576 w 10000"/>
                <a:gd name="connsiteY3" fmla="*/ 7815 h 10000"/>
                <a:gd name="connsiteX4" fmla="*/ 5384 w 10000"/>
                <a:gd name="connsiteY4" fmla="*/ 9336 h 10000"/>
                <a:gd name="connsiteX5" fmla="*/ 5894 w 10000"/>
                <a:gd name="connsiteY5" fmla="*/ 8790 h 10000"/>
                <a:gd name="connsiteX6" fmla="*/ 7053 w 10000"/>
                <a:gd name="connsiteY6" fmla="*/ 10000 h 10000"/>
                <a:gd name="connsiteX7" fmla="*/ 7800 w 10000"/>
                <a:gd name="connsiteY7" fmla="*/ 9961 h 10000"/>
                <a:gd name="connsiteX8" fmla="*/ 9194 w 10000"/>
                <a:gd name="connsiteY8" fmla="*/ 8790 h 10000"/>
                <a:gd name="connsiteX9" fmla="*/ 10000 w 10000"/>
                <a:gd name="connsiteY9" fmla="*/ 9882 h 10000"/>
                <a:gd name="connsiteX10" fmla="*/ 10000 w 10000"/>
                <a:gd name="connsiteY10" fmla="*/ 3994 h 10000"/>
                <a:gd name="connsiteX11" fmla="*/ 9539 w 10000"/>
                <a:gd name="connsiteY11" fmla="*/ 184 h 10000"/>
                <a:gd name="connsiteX12" fmla="*/ 44 w 10000"/>
                <a:gd name="connsiteY12" fmla="*/ 0 h 10000"/>
                <a:gd name="connsiteX0" fmla="*/ 78 w 10000"/>
                <a:gd name="connsiteY0" fmla="*/ 406 h 10000"/>
                <a:gd name="connsiteX1" fmla="*/ 0 w 10000"/>
                <a:gd name="connsiteY1" fmla="*/ 2122 h 10000"/>
                <a:gd name="connsiteX2" fmla="*/ 3556 w 10000"/>
                <a:gd name="connsiteY2" fmla="*/ 2356 h 10000"/>
                <a:gd name="connsiteX3" fmla="*/ 3576 w 10000"/>
                <a:gd name="connsiteY3" fmla="*/ 7815 h 10000"/>
                <a:gd name="connsiteX4" fmla="*/ 5384 w 10000"/>
                <a:gd name="connsiteY4" fmla="*/ 9336 h 10000"/>
                <a:gd name="connsiteX5" fmla="*/ 5894 w 10000"/>
                <a:gd name="connsiteY5" fmla="*/ 8790 h 10000"/>
                <a:gd name="connsiteX6" fmla="*/ 7053 w 10000"/>
                <a:gd name="connsiteY6" fmla="*/ 10000 h 10000"/>
                <a:gd name="connsiteX7" fmla="*/ 7800 w 10000"/>
                <a:gd name="connsiteY7" fmla="*/ 9961 h 10000"/>
                <a:gd name="connsiteX8" fmla="*/ 9194 w 10000"/>
                <a:gd name="connsiteY8" fmla="*/ 8790 h 10000"/>
                <a:gd name="connsiteX9" fmla="*/ 10000 w 10000"/>
                <a:gd name="connsiteY9" fmla="*/ 9882 h 10000"/>
                <a:gd name="connsiteX10" fmla="*/ 10000 w 10000"/>
                <a:gd name="connsiteY10" fmla="*/ 3994 h 10000"/>
                <a:gd name="connsiteX11" fmla="*/ 9539 w 10000"/>
                <a:gd name="connsiteY11" fmla="*/ 184 h 10000"/>
                <a:gd name="connsiteX12" fmla="*/ 44 w 10000"/>
                <a:gd name="connsiteY12" fmla="*/ 0 h 10000"/>
                <a:gd name="connsiteX0" fmla="*/ 78 w 10000"/>
                <a:gd name="connsiteY0" fmla="*/ 372 h 9966"/>
                <a:gd name="connsiteX1" fmla="*/ 0 w 10000"/>
                <a:gd name="connsiteY1" fmla="*/ 2088 h 9966"/>
                <a:gd name="connsiteX2" fmla="*/ 3556 w 10000"/>
                <a:gd name="connsiteY2" fmla="*/ 2322 h 9966"/>
                <a:gd name="connsiteX3" fmla="*/ 3576 w 10000"/>
                <a:gd name="connsiteY3" fmla="*/ 7781 h 9966"/>
                <a:gd name="connsiteX4" fmla="*/ 5384 w 10000"/>
                <a:gd name="connsiteY4" fmla="*/ 9302 h 9966"/>
                <a:gd name="connsiteX5" fmla="*/ 5894 w 10000"/>
                <a:gd name="connsiteY5" fmla="*/ 8756 h 9966"/>
                <a:gd name="connsiteX6" fmla="*/ 7053 w 10000"/>
                <a:gd name="connsiteY6" fmla="*/ 9966 h 9966"/>
                <a:gd name="connsiteX7" fmla="*/ 7800 w 10000"/>
                <a:gd name="connsiteY7" fmla="*/ 9927 h 9966"/>
                <a:gd name="connsiteX8" fmla="*/ 9194 w 10000"/>
                <a:gd name="connsiteY8" fmla="*/ 8756 h 9966"/>
                <a:gd name="connsiteX9" fmla="*/ 10000 w 10000"/>
                <a:gd name="connsiteY9" fmla="*/ 9848 h 9966"/>
                <a:gd name="connsiteX10" fmla="*/ 10000 w 10000"/>
                <a:gd name="connsiteY10" fmla="*/ 3960 h 9966"/>
                <a:gd name="connsiteX11" fmla="*/ 9539 w 10000"/>
                <a:gd name="connsiteY11" fmla="*/ 150 h 9966"/>
                <a:gd name="connsiteX12" fmla="*/ 232 w 10000"/>
                <a:gd name="connsiteY12" fmla="*/ 0 h 9966"/>
                <a:gd name="connsiteX0" fmla="*/ 78 w 10000"/>
                <a:gd name="connsiteY0" fmla="*/ 33 h 10000"/>
                <a:gd name="connsiteX1" fmla="*/ 0 w 10000"/>
                <a:gd name="connsiteY1" fmla="*/ 2095 h 10000"/>
                <a:gd name="connsiteX2" fmla="*/ 3556 w 10000"/>
                <a:gd name="connsiteY2" fmla="*/ 2330 h 10000"/>
                <a:gd name="connsiteX3" fmla="*/ 3576 w 10000"/>
                <a:gd name="connsiteY3" fmla="*/ 7808 h 10000"/>
                <a:gd name="connsiteX4" fmla="*/ 5384 w 10000"/>
                <a:gd name="connsiteY4" fmla="*/ 9334 h 10000"/>
                <a:gd name="connsiteX5" fmla="*/ 5894 w 10000"/>
                <a:gd name="connsiteY5" fmla="*/ 8786 h 10000"/>
                <a:gd name="connsiteX6" fmla="*/ 7053 w 10000"/>
                <a:gd name="connsiteY6" fmla="*/ 10000 h 10000"/>
                <a:gd name="connsiteX7" fmla="*/ 7800 w 10000"/>
                <a:gd name="connsiteY7" fmla="*/ 9961 h 10000"/>
                <a:gd name="connsiteX8" fmla="*/ 9194 w 10000"/>
                <a:gd name="connsiteY8" fmla="*/ 8786 h 10000"/>
                <a:gd name="connsiteX9" fmla="*/ 10000 w 10000"/>
                <a:gd name="connsiteY9" fmla="*/ 9882 h 10000"/>
                <a:gd name="connsiteX10" fmla="*/ 10000 w 10000"/>
                <a:gd name="connsiteY10" fmla="*/ 3974 h 10000"/>
                <a:gd name="connsiteX11" fmla="*/ 9539 w 10000"/>
                <a:gd name="connsiteY11" fmla="*/ 151 h 10000"/>
                <a:gd name="connsiteX12" fmla="*/ 232 w 10000"/>
                <a:gd name="connsiteY12" fmla="*/ 0 h 10000"/>
                <a:gd name="connsiteX0" fmla="*/ 78 w 10000"/>
                <a:gd name="connsiteY0" fmla="*/ 0 h 10069"/>
                <a:gd name="connsiteX1" fmla="*/ 0 w 10000"/>
                <a:gd name="connsiteY1" fmla="*/ 2164 h 10069"/>
                <a:gd name="connsiteX2" fmla="*/ 3556 w 10000"/>
                <a:gd name="connsiteY2" fmla="*/ 2399 h 10069"/>
                <a:gd name="connsiteX3" fmla="*/ 3576 w 10000"/>
                <a:gd name="connsiteY3" fmla="*/ 7877 h 10069"/>
                <a:gd name="connsiteX4" fmla="*/ 5384 w 10000"/>
                <a:gd name="connsiteY4" fmla="*/ 9403 h 10069"/>
                <a:gd name="connsiteX5" fmla="*/ 5894 w 10000"/>
                <a:gd name="connsiteY5" fmla="*/ 8855 h 10069"/>
                <a:gd name="connsiteX6" fmla="*/ 7053 w 10000"/>
                <a:gd name="connsiteY6" fmla="*/ 10069 h 10069"/>
                <a:gd name="connsiteX7" fmla="*/ 7800 w 10000"/>
                <a:gd name="connsiteY7" fmla="*/ 10030 h 10069"/>
                <a:gd name="connsiteX8" fmla="*/ 9194 w 10000"/>
                <a:gd name="connsiteY8" fmla="*/ 8855 h 10069"/>
                <a:gd name="connsiteX9" fmla="*/ 10000 w 10000"/>
                <a:gd name="connsiteY9" fmla="*/ 9951 h 10069"/>
                <a:gd name="connsiteX10" fmla="*/ 10000 w 10000"/>
                <a:gd name="connsiteY10" fmla="*/ 4043 h 10069"/>
                <a:gd name="connsiteX11" fmla="*/ 9539 w 10000"/>
                <a:gd name="connsiteY11" fmla="*/ 220 h 10069"/>
                <a:gd name="connsiteX12" fmla="*/ 232 w 10000"/>
                <a:gd name="connsiteY12" fmla="*/ 69 h 10069"/>
                <a:gd name="connsiteX0" fmla="*/ 78 w 10000"/>
                <a:gd name="connsiteY0" fmla="*/ 0 h 10069"/>
                <a:gd name="connsiteX1" fmla="*/ 0 w 10000"/>
                <a:gd name="connsiteY1" fmla="*/ 2164 h 10069"/>
                <a:gd name="connsiteX2" fmla="*/ 3556 w 10000"/>
                <a:gd name="connsiteY2" fmla="*/ 2399 h 10069"/>
                <a:gd name="connsiteX3" fmla="*/ 3576 w 10000"/>
                <a:gd name="connsiteY3" fmla="*/ 7877 h 10069"/>
                <a:gd name="connsiteX4" fmla="*/ 5384 w 10000"/>
                <a:gd name="connsiteY4" fmla="*/ 9403 h 10069"/>
                <a:gd name="connsiteX5" fmla="*/ 5894 w 10000"/>
                <a:gd name="connsiteY5" fmla="*/ 8855 h 10069"/>
                <a:gd name="connsiteX6" fmla="*/ 7053 w 10000"/>
                <a:gd name="connsiteY6" fmla="*/ 10069 h 10069"/>
                <a:gd name="connsiteX7" fmla="*/ 7800 w 10000"/>
                <a:gd name="connsiteY7" fmla="*/ 10030 h 10069"/>
                <a:gd name="connsiteX8" fmla="*/ 9194 w 10000"/>
                <a:gd name="connsiteY8" fmla="*/ 8855 h 10069"/>
                <a:gd name="connsiteX9" fmla="*/ 10000 w 10000"/>
                <a:gd name="connsiteY9" fmla="*/ 9951 h 10069"/>
                <a:gd name="connsiteX10" fmla="*/ 10000 w 10000"/>
                <a:gd name="connsiteY10" fmla="*/ 4043 h 10069"/>
                <a:gd name="connsiteX11" fmla="*/ 9539 w 10000"/>
                <a:gd name="connsiteY11" fmla="*/ 220 h 10069"/>
                <a:gd name="connsiteX12" fmla="*/ 44 w 10000"/>
                <a:gd name="connsiteY12" fmla="*/ 69 h 10069"/>
                <a:gd name="connsiteX0" fmla="*/ 78 w 10000"/>
                <a:gd name="connsiteY0" fmla="*/ 33 h 10102"/>
                <a:gd name="connsiteX1" fmla="*/ 0 w 10000"/>
                <a:gd name="connsiteY1" fmla="*/ 2197 h 10102"/>
                <a:gd name="connsiteX2" fmla="*/ 3556 w 10000"/>
                <a:gd name="connsiteY2" fmla="*/ 2432 h 10102"/>
                <a:gd name="connsiteX3" fmla="*/ 3576 w 10000"/>
                <a:gd name="connsiteY3" fmla="*/ 7910 h 10102"/>
                <a:gd name="connsiteX4" fmla="*/ 5384 w 10000"/>
                <a:gd name="connsiteY4" fmla="*/ 9436 h 10102"/>
                <a:gd name="connsiteX5" fmla="*/ 5894 w 10000"/>
                <a:gd name="connsiteY5" fmla="*/ 8888 h 10102"/>
                <a:gd name="connsiteX6" fmla="*/ 7053 w 10000"/>
                <a:gd name="connsiteY6" fmla="*/ 10102 h 10102"/>
                <a:gd name="connsiteX7" fmla="*/ 7800 w 10000"/>
                <a:gd name="connsiteY7" fmla="*/ 10063 h 10102"/>
                <a:gd name="connsiteX8" fmla="*/ 9194 w 10000"/>
                <a:gd name="connsiteY8" fmla="*/ 8888 h 10102"/>
                <a:gd name="connsiteX9" fmla="*/ 10000 w 10000"/>
                <a:gd name="connsiteY9" fmla="*/ 9984 h 10102"/>
                <a:gd name="connsiteX10" fmla="*/ 10000 w 10000"/>
                <a:gd name="connsiteY10" fmla="*/ 4076 h 10102"/>
                <a:gd name="connsiteX11" fmla="*/ 9539 w 10000"/>
                <a:gd name="connsiteY11" fmla="*/ 253 h 10102"/>
                <a:gd name="connsiteX12" fmla="*/ 78 w 10000"/>
                <a:gd name="connsiteY12" fmla="*/ 0 h 10102"/>
                <a:gd name="connsiteX0" fmla="*/ 86 w 10008"/>
                <a:gd name="connsiteY0" fmla="*/ 0 h 10069"/>
                <a:gd name="connsiteX1" fmla="*/ 8 w 10008"/>
                <a:gd name="connsiteY1" fmla="*/ 2164 h 10069"/>
                <a:gd name="connsiteX2" fmla="*/ 3564 w 10008"/>
                <a:gd name="connsiteY2" fmla="*/ 2399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334 h 10069"/>
                <a:gd name="connsiteX2" fmla="*/ 3564 w 10008"/>
                <a:gd name="connsiteY2" fmla="*/ 2399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334 h 10069"/>
                <a:gd name="connsiteX2" fmla="*/ 3547 w 10008"/>
                <a:gd name="connsiteY2" fmla="*/ 2467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59 w 10008"/>
                <a:gd name="connsiteY1" fmla="*/ 2334 h 10069"/>
                <a:gd name="connsiteX2" fmla="*/ 3547 w 10008"/>
                <a:gd name="connsiteY2" fmla="*/ 2467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47 w 10008"/>
                <a:gd name="connsiteY2" fmla="*/ 2467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47 w 10008"/>
                <a:gd name="connsiteY2" fmla="*/ 2467 h 10069"/>
                <a:gd name="connsiteX3" fmla="*/ 3550 w 10008"/>
                <a:gd name="connsiteY3" fmla="*/ 7843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47 w 10008"/>
                <a:gd name="connsiteY2" fmla="*/ 2467 h 10069"/>
                <a:gd name="connsiteX3" fmla="*/ 3533 w 10008"/>
                <a:gd name="connsiteY3" fmla="*/ 7775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64 w 10008"/>
                <a:gd name="connsiteY2" fmla="*/ 2365 h 10069"/>
                <a:gd name="connsiteX3" fmla="*/ 3533 w 10008"/>
                <a:gd name="connsiteY3" fmla="*/ 7775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64 w 10008"/>
                <a:gd name="connsiteY2" fmla="*/ 2365 h 10069"/>
                <a:gd name="connsiteX3" fmla="*/ 3533 w 10008"/>
                <a:gd name="connsiteY3" fmla="*/ 7775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615 w 10008"/>
                <a:gd name="connsiteY11" fmla="*/ 254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64 w 10008"/>
                <a:gd name="connsiteY2" fmla="*/ 2365 h 10069"/>
                <a:gd name="connsiteX3" fmla="*/ 3533 w 10008"/>
                <a:gd name="connsiteY3" fmla="*/ 7775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615 w 10008"/>
                <a:gd name="connsiteY11" fmla="*/ 254 h 10069"/>
                <a:gd name="connsiteX12" fmla="*/ 0 w 10008"/>
                <a:gd name="connsiteY12" fmla="*/ 1 h 1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08" h="10069">
                  <a:moveTo>
                    <a:pt x="86" y="0"/>
                  </a:moveTo>
                  <a:cubicBezTo>
                    <a:pt x="60" y="575"/>
                    <a:pt x="34" y="1658"/>
                    <a:pt x="8" y="2232"/>
                  </a:cubicBezTo>
                  <a:lnTo>
                    <a:pt x="3564" y="2365"/>
                  </a:lnTo>
                  <a:cubicBezTo>
                    <a:pt x="3571" y="4190"/>
                    <a:pt x="3526" y="5949"/>
                    <a:pt x="3533" y="7775"/>
                  </a:cubicBezTo>
                  <a:lnTo>
                    <a:pt x="5392" y="9403"/>
                  </a:lnTo>
                  <a:lnTo>
                    <a:pt x="5902" y="8855"/>
                  </a:lnTo>
                  <a:lnTo>
                    <a:pt x="7061" y="10069"/>
                  </a:lnTo>
                  <a:lnTo>
                    <a:pt x="7808" y="10030"/>
                  </a:lnTo>
                  <a:lnTo>
                    <a:pt x="9202" y="8855"/>
                  </a:lnTo>
                  <a:lnTo>
                    <a:pt x="10008" y="9951"/>
                  </a:lnTo>
                  <a:lnTo>
                    <a:pt x="10008" y="4043"/>
                  </a:lnTo>
                  <a:cubicBezTo>
                    <a:pt x="9854" y="2768"/>
                    <a:pt x="9769" y="1528"/>
                    <a:pt x="9615" y="254"/>
                  </a:cubicBezTo>
                  <a:cubicBezTo>
                    <a:pt x="6342" y="238"/>
                    <a:pt x="3205" y="85"/>
                    <a:pt x="0" y="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4" name="Freeform 20"/>
            <p:cNvSpPr>
              <a:spLocks/>
            </p:cNvSpPr>
            <p:nvPr/>
          </p:nvSpPr>
          <p:spPr bwMode="auto">
            <a:xfrm>
              <a:off x="5423249" y="3936762"/>
              <a:ext cx="655638" cy="639763"/>
            </a:xfrm>
            <a:custGeom>
              <a:avLst/>
              <a:gdLst>
                <a:gd name="connsiteX0" fmla="*/ 212 w 10177"/>
                <a:gd name="connsiteY0" fmla="*/ 929 h 9963"/>
                <a:gd name="connsiteX1" fmla="*/ 4149 w 10177"/>
                <a:gd name="connsiteY1" fmla="*/ 409 h 9963"/>
                <a:gd name="connsiteX2" fmla="*/ 8992 w 10177"/>
                <a:gd name="connsiteY2" fmla="*/ 0 h 9963"/>
                <a:gd name="connsiteX3" fmla="*/ 8749 w 10177"/>
                <a:gd name="connsiteY3" fmla="*/ 1301 h 9963"/>
                <a:gd name="connsiteX4" fmla="*/ 9829 w 10177"/>
                <a:gd name="connsiteY4" fmla="*/ 1041 h 9963"/>
                <a:gd name="connsiteX5" fmla="*/ 10177 w 10177"/>
                <a:gd name="connsiteY5" fmla="*/ 1896 h 9963"/>
                <a:gd name="connsiteX6" fmla="*/ 9062 w 10177"/>
                <a:gd name="connsiteY6" fmla="*/ 2714 h 9963"/>
                <a:gd name="connsiteX7" fmla="*/ 9341 w 10177"/>
                <a:gd name="connsiteY7" fmla="*/ 4089 h 9963"/>
                <a:gd name="connsiteX8" fmla="*/ 8191 w 10177"/>
                <a:gd name="connsiteY8" fmla="*/ 6394 h 9963"/>
                <a:gd name="connsiteX9" fmla="*/ 7320 w 10177"/>
                <a:gd name="connsiteY9" fmla="*/ 7807 h 9963"/>
                <a:gd name="connsiteX10" fmla="*/ 7808 w 10177"/>
                <a:gd name="connsiteY10" fmla="*/ 9628 h 9963"/>
                <a:gd name="connsiteX11" fmla="*/ 1641 w 10177"/>
                <a:gd name="connsiteY11" fmla="*/ 9963 h 9963"/>
                <a:gd name="connsiteX12" fmla="*/ 1606 w 10177"/>
                <a:gd name="connsiteY12" fmla="*/ 8848 h 9963"/>
                <a:gd name="connsiteX13" fmla="*/ 386 w 10177"/>
                <a:gd name="connsiteY13" fmla="*/ 8587 h 9963"/>
                <a:gd name="connsiteX14" fmla="*/ 386 w 10177"/>
                <a:gd name="connsiteY14" fmla="*/ 2714 h 9963"/>
                <a:gd name="connsiteX15" fmla="*/ 0 w 10177"/>
                <a:gd name="connsiteY15" fmla="*/ 704 h 9963"/>
                <a:gd name="connsiteX0" fmla="*/ 208 w 10000"/>
                <a:gd name="connsiteY0" fmla="*/ 932 h 10000"/>
                <a:gd name="connsiteX1" fmla="*/ 4107 w 10000"/>
                <a:gd name="connsiteY1" fmla="*/ 153 h 10000"/>
                <a:gd name="connsiteX2" fmla="*/ 8836 w 10000"/>
                <a:gd name="connsiteY2" fmla="*/ 0 h 10000"/>
                <a:gd name="connsiteX3" fmla="*/ 8597 w 10000"/>
                <a:gd name="connsiteY3" fmla="*/ 1306 h 10000"/>
                <a:gd name="connsiteX4" fmla="*/ 9658 w 10000"/>
                <a:gd name="connsiteY4" fmla="*/ 1045 h 10000"/>
                <a:gd name="connsiteX5" fmla="*/ 10000 w 10000"/>
                <a:gd name="connsiteY5" fmla="*/ 1903 h 10000"/>
                <a:gd name="connsiteX6" fmla="*/ 8904 w 10000"/>
                <a:gd name="connsiteY6" fmla="*/ 2724 h 10000"/>
                <a:gd name="connsiteX7" fmla="*/ 9179 w 10000"/>
                <a:gd name="connsiteY7" fmla="*/ 4104 h 10000"/>
                <a:gd name="connsiteX8" fmla="*/ 8049 w 10000"/>
                <a:gd name="connsiteY8" fmla="*/ 6418 h 10000"/>
                <a:gd name="connsiteX9" fmla="*/ 7193 w 10000"/>
                <a:gd name="connsiteY9" fmla="*/ 7836 h 10000"/>
                <a:gd name="connsiteX10" fmla="*/ 7672 w 10000"/>
                <a:gd name="connsiteY10" fmla="*/ 9664 h 10000"/>
                <a:gd name="connsiteX11" fmla="*/ 1612 w 10000"/>
                <a:gd name="connsiteY11" fmla="*/ 10000 h 10000"/>
                <a:gd name="connsiteX12" fmla="*/ 1578 w 10000"/>
                <a:gd name="connsiteY12" fmla="*/ 8881 h 10000"/>
                <a:gd name="connsiteX13" fmla="*/ 379 w 10000"/>
                <a:gd name="connsiteY13" fmla="*/ 8619 h 10000"/>
                <a:gd name="connsiteX14" fmla="*/ 379 w 10000"/>
                <a:gd name="connsiteY14" fmla="*/ 2724 h 10000"/>
                <a:gd name="connsiteX15" fmla="*/ 0 w 10000"/>
                <a:gd name="connsiteY15" fmla="*/ 707 h 10000"/>
                <a:gd name="connsiteX0" fmla="*/ 208 w 10000"/>
                <a:gd name="connsiteY0" fmla="*/ 1190 h 10258"/>
                <a:gd name="connsiteX1" fmla="*/ 4107 w 10000"/>
                <a:gd name="connsiteY1" fmla="*/ 411 h 10258"/>
                <a:gd name="connsiteX2" fmla="*/ 8598 w 10000"/>
                <a:gd name="connsiteY2" fmla="*/ 0 h 10258"/>
                <a:gd name="connsiteX3" fmla="*/ 8597 w 10000"/>
                <a:gd name="connsiteY3" fmla="*/ 1564 h 10258"/>
                <a:gd name="connsiteX4" fmla="*/ 9658 w 10000"/>
                <a:gd name="connsiteY4" fmla="*/ 1303 h 10258"/>
                <a:gd name="connsiteX5" fmla="*/ 10000 w 10000"/>
                <a:gd name="connsiteY5" fmla="*/ 2161 h 10258"/>
                <a:gd name="connsiteX6" fmla="*/ 8904 w 10000"/>
                <a:gd name="connsiteY6" fmla="*/ 2982 h 10258"/>
                <a:gd name="connsiteX7" fmla="*/ 9179 w 10000"/>
                <a:gd name="connsiteY7" fmla="*/ 4362 h 10258"/>
                <a:gd name="connsiteX8" fmla="*/ 8049 w 10000"/>
                <a:gd name="connsiteY8" fmla="*/ 6676 h 10258"/>
                <a:gd name="connsiteX9" fmla="*/ 7193 w 10000"/>
                <a:gd name="connsiteY9" fmla="*/ 8094 h 10258"/>
                <a:gd name="connsiteX10" fmla="*/ 7672 w 10000"/>
                <a:gd name="connsiteY10" fmla="*/ 9922 h 10258"/>
                <a:gd name="connsiteX11" fmla="*/ 1612 w 10000"/>
                <a:gd name="connsiteY11" fmla="*/ 10258 h 10258"/>
                <a:gd name="connsiteX12" fmla="*/ 1578 w 10000"/>
                <a:gd name="connsiteY12" fmla="*/ 9139 h 10258"/>
                <a:gd name="connsiteX13" fmla="*/ 379 w 10000"/>
                <a:gd name="connsiteY13" fmla="*/ 8877 h 10258"/>
                <a:gd name="connsiteX14" fmla="*/ 379 w 10000"/>
                <a:gd name="connsiteY14" fmla="*/ 2982 h 10258"/>
                <a:gd name="connsiteX15" fmla="*/ 0 w 10000"/>
                <a:gd name="connsiteY15" fmla="*/ 965 h 10258"/>
                <a:gd name="connsiteX0" fmla="*/ 208 w 10000"/>
                <a:gd name="connsiteY0" fmla="*/ 1190 h 10258"/>
                <a:gd name="connsiteX1" fmla="*/ 4107 w 10000"/>
                <a:gd name="connsiteY1" fmla="*/ 411 h 10258"/>
                <a:gd name="connsiteX2" fmla="*/ 8598 w 10000"/>
                <a:gd name="connsiteY2" fmla="*/ 0 h 10258"/>
                <a:gd name="connsiteX3" fmla="*/ 8359 w 10000"/>
                <a:gd name="connsiteY3" fmla="*/ 1241 h 10258"/>
                <a:gd name="connsiteX4" fmla="*/ 9658 w 10000"/>
                <a:gd name="connsiteY4" fmla="*/ 1303 h 10258"/>
                <a:gd name="connsiteX5" fmla="*/ 10000 w 10000"/>
                <a:gd name="connsiteY5" fmla="*/ 2161 h 10258"/>
                <a:gd name="connsiteX6" fmla="*/ 8904 w 10000"/>
                <a:gd name="connsiteY6" fmla="*/ 2982 h 10258"/>
                <a:gd name="connsiteX7" fmla="*/ 9179 w 10000"/>
                <a:gd name="connsiteY7" fmla="*/ 4362 h 10258"/>
                <a:gd name="connsiteX8" fmla="*/ 8049 w 10000"/>
                <a:gd name="connsiteY8" fmla="*/ 6676 h 10258"/>
                <a:gd name="connsiteX9" fmla="*/ 7193 w 10000"/>
                <a:gd name="connsiteY9" fmla="*/ 8094 h 10258"/>
                <a:gd name="connsiteX10" fmla="*/ 7672 w 10000"/>
                <a:gd name="connsiteY10" fmla="*/ 9922 h 10258"/>
                <a:gd name="connsiteX11" fmla="*/ 1612 w 10000"/>
                <a:gd name="connsiteY11" fmla="*/ 10258 h 10258"/>
                <a:gd name="connsiteX12" fmla="*/ 1578 w 10000"/>
                <a:gd name="connsiteY12" fmla="*/ 9139 h 10258"/>
                <a:gd name="connsiteX13" fmla="*/ 379 w 10000"/>
                <a:gd name="connsiteY13" fmla="*/ 8877 h 10258"/>
                <a:gd name="connsiteX14" fmla="*/ 379 w 10000"/>
                <a:gd name="connsiteY14" fmla="*/ 2982 h 10258"/>
                <a:gd name="connsiteX15" fmla="*/ 0 w 10000"/>
                <a:gd name="connsiteY15" fmla="*/ 965 h 10258"/>
                <a:gd name="connsiteX0" fmla="*/ 208 w 10000"/>
                <a:gd name="connsiteY0" fmla="*/ 1190 h 10258"/>
                <a:gd name="connsiteX1" fmla="*/ 4107 w 10000"/>
                <a:gd name="connsiteY1" fmla="*/ 411 h 10258"/>
                <a:gd name="connsiteX2" fmla="*/ 8598 w 10000"/>
                <a:gd name="connsiteY2" fmla="*/ 0 h 10258"/>
                <a:gd name="connsiteX3" fmla="*/ 8359 w 10000"/>
                <a:gd name="connsiteY3" fmla="*/ 1241 h 10258"/>
                <a:gd name="connsiteX4" fmla="*/ 9539 w 10000"/>
                <a:gd name="connsiteY4" fmla="*/ 980 h 10258"/>
                <a:gd name="connsiteX5" fmla="*/ 10000 w 10000"/>
                <a:gd name="connsiteY5" fmla="*/ 2161 h 10258"/>
                <a:gd name="connsiteX6" fmla="*/ 8904 w 10000"/>
                <a:gd name="connsiteY6" fmla="*/ 2982 h 10258"/>
                <a:gd name="connsiteX7" fmla="*/ 9179 w 10000"/>
                <a:gd name="connsiteY7" fmla="*/ 4362 h 10258"/>
                <a:gd name="connsiteX8" fmla="*/ 8049 w 10000"/>
                <a:gd name="connsiteY8" fmla="*/ 6676 h 10258"/>
                <a:gd name="connsiteX9" fmla="*/ 7193 w 10000"/>
                <a:gd name="connsiteY9" fmla="*/ 8094 h 10258"/>
                <a:gd name="connsiteX10" fmla="*/ 7672 w 10000"/>
                <a:gd name="connsiteY10" fmla="*/ 9922 h 10258"/>
                <a:gd name="connsiteX11" fmla="*/ 1612 w 10000"/>
                <a:gd name="connsiteY11" fmla="*/ 10258 h 10258"/>
                <a:gd name="connsiteX12" fmla="*/ 1578 w 10000"/>
                <a:gd name="connsiteY12" fmla="*/ 9139 h 10258"/>
                <a:gd name="connsiteX13" fmla="*/ 379 w 10000"/>
                <a:gd name="connsiteY13" fmla="*/ 8877 h 10258"/>
                <a:gd name="connsiteX14" fmla="*/ 379 w 10000"/>
                <a:gd name="connsiteY14" fmla="*/ 2982 h 10258"/>
                <a:gd name="connsiteX15" fmla="*/ 0 w 10000"/>
                <a:gd name="connsiteY15" fmla="*/ 965 h 10258"/>
                <a:gd name="connsiteX0" fmla="*/ 59 w 10000"/>
                <a:gd name="connsiteY0" fmla="*/ 899 h 10258"/>
                <a:gd name="connsiteX1" fmla="*/ 4107 w 10000"/>
                <a:gd name="connsiteY1" fmla="*/ 411 h 10258"/>
                <a:gd name="connsiteX2" fmla="*/ 8598 w 10000"/>
                <a:gd name="connsiteY2" fmla="*/ 0 h 10258"/>
                <a:gd name="connsiteX3" fmla="*/ 8359 w 10000"/>
                <a:gd name="connsiteY3" fmla="*/ 1241 h 10258"/>
                <a:gd name="connsiteX4" fmla="*/ 9539 w 10000"/>
                <a:gd name="connsiteY4" fmla="*/ 980 h 10258"/>
                <a:gd name="connsiteX5" fmla="*/ 10000 w 10000"/>
                <a:gd name="connsiteY5" fmla="*/ 2161 h 10258"/>
                <a:gd name="connsiteX6" fmla="*/ 8904 w 10000"/>
                <a:gd name="connsiteY6" fmla="*/ 2982 h 10258"/>
                <a:gd name="connsiteX7" fmla="*/ 9179 w 10000"/>
                <a:gd name="connsiteY7" fmla="*/ 4362 h 10258"/>
                <a:gd name="connsiteX8" fmla="*/ 8049 w 10000"/>
                <a:gd name="connsiteY8" fmla="*/ 6676 h 10258"/>
                <a:gd name="connsiteX9" fmla="*/ 7193 w 10000"/>
                <a:gd name="connsiteY9" fmla="*/ 8094 h 10258"/>
                <a:gd name="connsiteX10" fmla="*/ 7672 w 10000"/>
                <a:gd name="connsiteY10" fmla="*/ 9922 h 10258"/>
                <a:gd name="connsiteX11" fmla="*/ 1612 w 10000"/>
                <a:gd name="connsiteY11" fmla="*/ 10258 h 10258"/>
                <a:gd name="connsiteX12" fmla="*/ 1578 w 10000"/>
                <a:gd name="connsiteY12" fmla="*/ 9139 h 10258"/>
                <a:gd name="connsiteX13" fmla="*/ 379 w 10000"/>
                <a:gd name="connsiteY13" fmla="*/ 8877 h 10258"/>
                <a:gd name="connsiteX14" fmla="*/ 379 w 10000"/>
                <a:gd name="connsiteY14" fmla="*/ 2982 h 10258"/>
                <a:gd name="connsiteX15" fmla="*/ 0 w 10000"/>
                <a:gd name="connsiteY15" fmla="*/ 965 h 10258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672 w 10000"/>
                <a:gd name="connsiteY10" fmla="*/ 9922 h 10226"/>
                <a:gd name="connsiteX11" fmla="*/ 1523 w 10000"/>
                <a:gd name="connsiteY11" fmla="*/ 10226 h 10226"/>
                <a:gd name="connsiteX12" fmla="*/ 1578 w 10000"/>
                <a:gd name="connsiteY12" fmla="*/ 9139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78 w 10000"/>
                <a:gd name="connsiteY12" fmla="*/ 9139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608 w 10000"/>
                <a:gd name="connsiteY12" fmla="*/ 9139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78 w 10000"/>
                <a:gd name="connsiteY12" fmla="*/ 9107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78 w 10000"/>
                <a:gd name="connsiteY12" fmla="*/ 9107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379 w 10000"/>
                <a:gd name="connsiteY12" fmla="*/ 8877 h 10226"/>
                <a:gd name="connsiteX13" fmla="*/ 379 w 10000"/>
                <a:gd name="connsiteY13" fmla="*/ 2982 h 10226"/>
                <a:gd name="connsiteX14" fmla="*/ 0 w 10000"/>
                <a:gd name="connsiteY14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568 w 10000"/>
                <a:gd name="connsiteY12" fmla="*/ 9851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612 w 10000"/>
                <a:gd name="connsiteY10" fmla="*/ 10051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323"/>
                <a:gd name="connsiteX1" fmla="*/ 4107 w 10000"/>
                <a:gd name="connsiteY1" fmla="*/ 411 h 10323"/>
                <a:gd name="connsiteX2" fmla="*/ 8598 w 10000"/>
                <a:gd name="connsiteY2" fmla="*/ 0 h 10323"/>
                <a:gd name="connsiteX3" fmla="*/ 8359 w 10000"/>
                <a:gd name="connsiteY3" fmla="*/ 1241 h 10323"/>
                <a:gd name="connsiteX4" fmla="*/ 9539 w 10000"/>
                <a:gd name="connsiteY4" fmla="*/ 980 h 10323"/>
                <a:gd name="connsiteX5" fmla="*/ 10000 w 10000"/>
                <a:gd name="connsiteY5" fmla="*/ 2161 h 10323"/>
                <a:gd name="connsiteX6" fmla="*/ 8904 w 10000"/>
                <a:gd name="connsiteY6" fmla="*/ 2982 h 10323"/>
                <a:gd name="connsiteX7" fmla="*/ 9179 w 10000"/>
                <a:gd name="connsiteY7" fmla="*/ 4362 h 10323"/>
                <a:gd name="connsiteX8" fmla="*/ 8049 w 10000"/>
                <a:gd name="connsiteY8" fmla="*/ 6676 h 10323"/>
                <a:gd name="connsiteX9" fmla="*/ 7193 w 10000"/>
                <a:gd name="connsiteY9" fmla="*/ 8094 h 10323"/>
                <a:gd name="connsiteX10" fmla="*/ 7612 w 10000"/>
                <a:gd name="connsiteY10" fmla="*/ 10051 h 10323"/>
                <a:gd name="connsiteX11" fmla="*/ 1493 w 10000"/>
                <a:gd name="connsiteY11" fmla="*/ 10323 h 10323"/>
                <a:gd name="connsiteX12" fmla="*/ 1521 w 10000"/>
                <a:gd name="connsiteY12" fmla="*/ 9173 h 10323"/>
                <a:gd name="connsiteX13" fmla="*/ 379 w 10000"/>
                <a:gd name="connsiteY13" fmla="*/ 8877 h 10323"/>
                <a:gd name="connsiteX14" fmla="*/ 379 w 10000"/>
                <a:gd name="connsiteY14" fmla="*/ 2982 h 10323"/>
                <a:gd name="connsiteX15" fmla="*/ 0 w 10000"/>
                <a:gd name="connsiteY15" fmla="*/ 965 h 10323"/>
                <a:gd name="connsiteX0" fmla="*/ 59 w 10000"/>
                <a:gd name="connsiteY0" fmla="*/ 899 h 10323"/>
                <a:gd name="connsiteX1" fmla="*/ 4107 w 10000"/>
                <a:gd name="connsiteY1" fmla="*/ 411 h 10323"/>
                <a:gd name="connsiteX2" fmla="*/ 8598 w 10000"/>
                <a:gd name="connsiteY2" fmla="*/ 0 h 10323"/>
                <a:gd name="connsiteX3" fmla="*/ 8359 w 10000"/>
                <a:gd name="connsiteY3" fmla="*/ 1241 h 10323"/>
                <a:gd name="connsiteX4" fmla="*/ 9539 w 10000"/>
                <a:gd name="connsiteY4" fmla="*/ 980 h 10323"/>
                <a:gd name="connsiteX5" fmla="*/ 10000 w 10000"/>
                <a:gd name="connsiteY5" fmla="*/ 2161 h 10323"/>
                <a:gd name="connsiteX6" fmla="*/ 8904 w 10000"/>
                <a:gd name="connsiteY6" fmla="*/ 2982 h 10323"/>
                <a:gd name="connsiteX7" fmla="*/ 9179 w 10000"/>
                <a:gd name="connsiteY7" fmla="*/ 4362 h 10323"/>
                <a:gd name="connsiteX8" fmla="*/ 7193 w 10000"/>
                <a:gd name="connsiteY8" fmla="*/ 8094 h 10323"/>
                <a:gd name="connsiteX9" fmla="*/ 7612 w 10000"/>
                <a:gd name="connsiteY9" fmla="*/ 10051 h 10323"/>
                <a:gd name="connsiteX10" fmla="*/ 1493 w 10000"/>
                <a:gd name="connsiteY10" fmla="*/ 10323 h 10323"/>
                <a:gd name="connsiteX11" fmla="*/ 1521 w 10000"/>
                <a:gd name="connsiteY11" fmla="*/ 9173 h 10323"/>
                <a:gd name="connsiteX12" fmla="*/ 379 w 10000"/>
                <a:gd name="connsiteY12" fmla="*/ 8877 h 10323"/>
                <a:gd name="connsiteX13" fmla="*/ 379 w 10000"/>
                <a:gd name="connsiteY13" fmla="*/ 2982 h 10323"/>
                <a:gd name="connsiteX14" fmla="*/ 0 w 10000"/>
                <a:gd name="connsiteY14" fmla="*/ 965 h 10323"/>
                <a:gd name="connsiteX0" fmla="*/ 59 w 10000"/>
                <a:gd name="connsiteY0" fmla="*/ 899 h 10323"/>
                <a:gd name="connsiteX1" fmla="*/ 4107 w 10000"/>
                <a:gd name="connsiteY1" fmla="*/ 411 h 10323"/>
                <a:gd name="connsiteX2" fmla="*/ 8598 w 10000"/>
                <a:gd name="connsiteY2" fmla="*/ 0 h 10323"/>
                <a:gd name="connsiteX3" fmla="*/ 8359 w 10000"/>
                <a:gd name="connsiteY3" fmla="*/ 1241 h 10323"/>
                <a:gd name="connsiteX4" fmla="*/ 9539 w 10000"/>
                <a:gd name="connsiteY4" fmla="*/ 980 h 10323"/>
                <a:gd name="connsiteX5" fmla="*/ 10000 w 10000"/>
                <a:gd name="connsiteY5" fmla="*/ 2161 h 10323"/>
                <a:gd name="connsiteX6" fmla="*/ 8904 w 10000"/>
                <a:gd name="connsiteY6" fmla="*/ 2982 h 10323"/>
                <a:gd name="connsiteX7" fmla="*/ 9239 w 10000"/>
                <a:gd name="connsiteY7" fmla="*/ 4556 h 10323"/>
                <a:gd name="connsiteX8" fmla="*/ 7193 w 10000"/>
                <a:gd name="connsiteY8" fmla="*/ 8094 h 10323"/>
                <a:gd name="connsiteX9" fmla="*/ 7612 w 10000"/>
                <a:gd name="connsiteY9" fmla="*/ 10051 h 10323"/>
                <a:gd name="connsiteX10" fmla="*/ 1493 w 10000"/>
                <a:gd name="connsiteY10" fmla="*/ 10323 h 10323"/>
                <a:gd name="connsiteX11" fmla="*/ 1521 w 10000"/>
                <a:gd name="connsiteY11" fmla="*/ 9173 h 10323"/>
                <a:gd name="connsiteX12" fmla="*/ 379 w 10000"/>
                <a:gd name="connsiteY12" fmla="*/ 8877 h 10323"/>
                <a:gd name="connsiteX13" fmla="*/ 379 w 10000"/>
                <a:gd name="connsiteY13" fmla="*/ 2982 h 10323"/>
                <a:gd name="connsiteX14" fmla="*/ 0 w 10000"/>
                <a:gd name="connsiteY14" fmla="*/ 965 h 10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323">
                  <a:moveTo>
                    <a:pt x="59" y="899"/>
                  </a:moveTo>
                  <a:lnTo>
                    <a:pt x="4107" y="411"/>
                  </a:lnTo>
                  <a:lnTo>
                    <a:pt x="8598" y="0"/>
                  </a:lnTo>
                  <a:cubicBezTo>
                    <a:pt x="8518" y="435"/>
                    <a:pt x="8439" y="806"/>
                    <a:pt x="8359" y="1241"/>
                  </a:cubicBezTo>
                  <a:lnTo>
                    <a:pt x="9539" y="980"/>
                  </a:lnTo>
                  <a:lnTo>
                    <a:pt x="10000" y="2161"/>
                  </a:lnTo>
                  <a:lnTo>
                    <a:pt x="8904" y="2982"/>
                  </a:lnTo>
                  <a:cubicBezTo>
                    <a:pt x="8996" y="3442"/>
                    <a:pt x="9147" y="4096"/>
                    <a:pt x="9239" y="4556"/>
                  </a:cubicBezTo>
                  <a:lnTo>
                    <a:pt x="7193" y="8094"/>
                  </a:lnTo>
                  <a:cubicBezTo>
                    <a:pt x="7353" y="8703"/>
                    <a:pt x="7452" y="9442"/>
                    <a:pt x="7612" y="10051"/>
                  </a:cubicBezTo>
                  <a:lnTo>
                    <a:pt x="1493" y="10323"/>
                  </a:lnTo>
                  <a:cubicBezTo>
                    <a:pt x="1465" y="9208"/>
                    <a:pt x="1444" y="9107"/>
                    <a:pt x="1521" y="9173"/>
                  </a:cubicBezTo>
                  <a:cubicBezTo>
                    <a:pt x="1479" y="9109"/>
                    <a:pt x="1512" y="9150"/>
                    <a:pt x="379" y="8877"/>
                  </a:cubicBezTo>
                  <a:lnTo>
                    <a:pt x="379" y="2982"/>
                  </a:lnTo>
                  <a:cubicBezTo>
                    <a:pt x="322" y="2385"/>
                    <a:pt x="57" y="1562"/>
                    <a:pt x="0" y="965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5" name="Freeform 22"/>
            <p:cNvSpPr>
              <a:spLocks/>
            </p:cNvSpPr>
            <p:nvPr/>
          </p:nvSpPr>
          <p:spPr bwMode="auto">
            <a:xfrm>
              <a:off x="6664674" y="4093925"/>
              <a:ext cx="715963" cy="755650"/>
            </a:xfrm>
            <a:custGeom>
              <a:avLst/>
              <a:gdLst>
                <a:gd name="connsiteX0" fmla="*/ 0 w 9969"/>
                <a:gd name="connsiteY0" fmla="*/ 604 h 9970"/>
                <a:gd name="connsiteX1" fmla="*/ 93 w 9969"/>
                <a:gd name="connsiteY1" fmla="*/ 604 h 9970"/>
                <a:gd name="connsiteX2" fmla="*/ 2399 w 9969"/>
                <a:gd name="connsiteY2" fmla="*/ 181 h 9970"/>
                <a:gd name="connsiteX3" fmla="*/ 4486 w 9969"/>
                <a:gd name="connsiteY3" fmla="*/ 0 h 9970"/>
                <a:gd name="connsiteX4" fmla="*/ 4337 w 9969"/>
                <a:gd name="connsiteY4" fmla="*/ 567 h 9970"/>
                <a:gd name="connsiteX5" fmla="*/ 4798 w 9969"/>
                <a:gd name="connsiteY5" fmla="*/ 514 h 9970"/>
                <a:gd name="connsiteX6" fmla="*/ 8349 w 9969"/>
                <a:gd name="connsiteY6" fmla="*/ 3595 h 9970"/>
                <a:gd name="connsiteX7" fmla="*/ 9751 w 9969"/>
                <a:gd name="connsiteY7" fmla="*/ 5589 h 9970"/>
                <a:gd name="connsiteX8" fmla="*/ 9969 w 9969"/>
                <a:gd name="connsiteY8" fmla="*/ 6949 h 9970"/>
                <a:gd name="connsiteX9" fmla="*/ 9502 w 9969"/>
                <a:gd name="connsiteY9" fmla="*/ 7281 h 9970"/>
                <a:gd name="connsiteX10" fmla="*/ 9751 w 9969"/>
                <a:gd name="connsiteY10" fmla="*/ 8640 h 9970"/>
                <a:gd name="connsiteX11" fmla="*/ 8754 w 9969"/>
                <a:gd name="connsiteY11" fmla="*/ 8701 h 9970"/>
                <a:gd name="connsiteX12" fmla="*/ 8754 w 9969"/>
                <a:gd name="connsiteY12" fmla="*/ 9819 h 9970"/>
                <a:gd name="connsiteX13" fmla="*/ 7975 w 9969"/>
                <a:gd name="connsiteY13" fmla="*/ 9245 h 9970"/>
                <a:gd name="connsiteX14" fmla="*/ 2835 w 9969"/>
                <a:gd name="connsiteY14" fmla="*/ 9970 h 9970"/>
                <a:gd name="connsiteX15" fmla="*/ 1682 w 9969"/>
                <a:gd name="connsiteY15" fmla="*/ 7855 h 9970"/>
                <a:gd name="connsiteX16" fmla="*/ 2523 w 9969"/>
                <a:gd name="connsiteY16" fmla="*/ 6375 h 9970"/>
                <a:gd name="connsiteX17" fmla="*/ 1402 w 9969"/>
                <a:gd name="connsiteY17" fmla="*/ 5619 h 9970"/>
                <a:gd name="connsiteX18" fmla="*/ 0 w 9969"/>
                <a:gd name="connsiteY18" fmla="*/ 604 h 9970"/>
                <a:gd name="connsiteX0" fmla="*/ 0 w 10000"/>
                <a:gd name="connsiteY0" fmla="*/ 606 h 10000"/>
                <a:gd name="connsiteX1" fmla="*/ 93 w 10000"/>
                <a:gd name="connsiteY1" fmla="*/ 606 h 10000"/>
                <a:gd name="connsiteX2" fmla="*/ 2406 w 10000"/>
                <a:gd name="connsiteY2" fmla="*/ 182 h 10000"/>
                <a:gd name="connsiteX3" fmla="*/ 4500 w 10000"/>
                <a:gd name="connsiteY3" fmla="*/ 0 h 10000"/>
                <a:gd name="connsiteX4" fmla="*/ 4350 w 10000"/>
                <a:gd name="connsiteY4" fmla="*/ 569 h 10000"/>
                <a:gd name="connsiteX5" fmla="*/ 4813 w 10000"/>
                <a:gd name="connsiteY5" fmla="*/ 516 h 10000"/>
                <a:gd name="connsiteX6" fmla="*/ 8375 w 10000"/>
                <a:gd name="connsiteY6" fmla="*/ 3606 h 10000"/>
                <a:gd name="connsiteX7" fmla="*/ 9781 w 10000"/>
                <a:gd name="connsiteY7" fmla="*/ 5606 h 10000"/>
                <a:gd name="connsiteX8" fmla="*/ 10000 w 10000"/>
                <a:gd name="connsiteY8" fmla="*/ 6970 h 10000"/>
                <a:gd name="connsiteX9" fmla="*/ 9532 w 10000"/>
                <a:gd name="connsiteY9" fmla="*/ 7303 h 10000"/>
                <a:gd name="connsiteX10" fmla="*/ 9781 w 10000"/>
                <a:gd name="connsiteY10" fmla="*/ 8666 h 10000"/>
                <a:gd name="connsiteX11" fmla="*/ 8781 w 10000"/>
                <a:gd name="connsiteY11" fmla="*/ 8727 h 10000"/>
                <a:gd name="connsiteX12" fmla="*/ 8781 w 10000"/>
                <a:gd name="connsiteY12" fmla="*/ 9849 h 10000"/>
                <a:gd name="connsiteX13" fmla="*/ 8000 w 10000"/>
                <a:gd name="connsiteY13" fmla="*/ 9273 h 10000"/>
                <a:gd name="connsiteX14" fmla="*/ 2844 w 10000"/>
                <a:gd name="connsiteY14" fmla="*/ 10000 h 10000"/>
                <a:gd name="connsiteX15" fmla="*/ 1687 w 10000"/>
                <a:gd name="connsiteY15" fmla="*/ 7985 h 10000"/>
                <a:gd name="connsiteX16" fmla="*/ 2531 w 10000"/>
                <a:gd name="connsiteY16" fmla="*/ 6394 h 10000"/>
                <a:gd name="connsiteX17" fmla="*/ 1406 w 10000"/>
                <a:gd name="connsiteY17" fmla="*/ 5636 h 10000"/>
                <a:gd name="connsiteX18" fmla="*/ 0 w 10000"/>
                <a:gd name="connsiteY18" fmla="*/ 606 h 10000"/>
                <a:gd name="connsiteX0" fmla="*/ 0 w 10000"/>
                <a:gd name="connsiteY0" fmla="*/ 606 h 10000"/>
                <a:gd name="connsiteX1" fmla="*/ 93 w 10000"/>
                <a:gd name="connsiteY1" fmla="*/ 606 h 10000"/>
                <a:gd name="connsiteX2" fmla="*/ 2406 w 10000"/>
                <a:gd name="connsiteY2" fmla="*/ 182 h 10000"/>
                <a:gd name="connsiteX3" fmla="*/ 4500 w 10000"/>
                <a:gd name="connsiteY3" fmla="*/ 0 h 10000"/>
                <a:gd name="connsiteX4" fmla="*/ 4350 w 10000"/>
                <a:gd name="connsiteY4" fmla="*/ 569 h 10000"/>
                <a:gd name="connsiteX5" fmla="*/ 4813 w 10000"/>
                <a:gd name="connsiteY5" fmla="*/ 516 h 10000"/>
                <a:gd name="connsiteX6" fmla="*/ 8375 w 10000"/>
                <a:gd name="connsiteY6" fmla="*/ 3606 h 10000"/>
                <a:gd name="connsiteX7" fmla="*/ 9781 w 10000"/>
                <a:gd name="connsiteY7" fmla="*/ 5606 h 10000"/>
                <a:gd name="connsiteX8" fmla="*/ 10000 w 10000"/>
                <a:gd name="connsiteY8" fmla="*/ 6970 h 10000"/>
                <a:gd name="connsiteX9" fmla="*/ 9532 w 10000"/>
                <a:gd name="connsiteY9" fmla="*/ 7303 h 10000"/>
                <a:gd name="connsiteX10" fmla="*/ 9781 w 10000"/>
                <a:gd name="connsiteY10" fmla="*/ 8666 h 10000"/>
                <a:gd name="connsiteX11" fmla="*/ 8781 w 10000"/>
                <a:gd name="connsiteY11" fmla="*/ 8727 h 10000"/>
                <a:gd name="connsiteX12" fmla="*/ 8781 w 10000"/>
                <a:gd name="connsiteY12" fmla="*/ 9849 h 10000"/>
                <a:gd name="connsiteX13" fmla="*/ 8000 w 10000"/>
                <a:gd name="connsiteY13" fmla="*/ 9273 h 10000"/>
                <a:gd name="connsiteX14" fmla="*/ 2844 w 10000"/>
                <a:gd name="connsiteY14" fmla="*/ 10000 h 10000"/>
                <a:gd name="connsiteX15" fmla="*/ 1605 w 10000"/>
                <a:gd name="connsiteY15" fmla="*/ 7932 h 10000"/>
                <a:gd name="connsiteX16" fmla="*/ 2531 w 10000"/>
                <a:gd name="connsiteY16" fmla="*/ 6394 h 10000"/>
                <a:gd name="connsiteX17" fmla="*/ 1406 w 10000"/>
                <a:gd name="connsiteY17" fmla="*/ 5636 h 10000"/>
                <a:gd name="connsiteX18" fmla="*/ 0 w 10000"/>
                <a:gd name="connsiteY18" fmla="*/ 60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0" y="606"/>
                  </a:moveTo>
                  <a:lnTo>
                    <a:pt x="93" y="606"/>
                  </a:lnTo>
                  <a:lnTo>
                    <a:pt x="2406" y="182"/>
                  </a:lnTo>
                  <a:lnTo>
                    <a:pt x="4500" y="0"/>
                  </a:lnTo>
                  <a:cubicBezTo>
                    <a:pt x="4450" y="190"/>
                    <a:pt x="4401" y="379"/>
                    <a:pt x="4350" y="569"/>
                  </a:cubicBezTo>
                  <a:lnTo>
                    <a:pt x="4813" y="516"/>
                  </a:lnTo>
                  <a:lnTo>
                    <a:pt x="8375" y="3606"/>
                  </a:lnTo>
                  <a:lnTo>
                    <a:pt x="9781" y="5606"/>
                  </a:lnTo>
                  <a:cubicBezTo>
                    <a:pt x="9855" y="6060"/>
                    <a:pt x="9927" y="6516"/>
                    <a:pt x="10000" y="6970"/>
                  </a:cubicBezTo>
                  <a:lnTo>
                    <a:pt x="9532" y="7303"/>
                  </a:lnTo>
                  <a:lnTo>
                    <a:pt x="9781" y="8666"/>
                  </a:lnTo>
                  <a:lnTo>
                    <a:pt x="8781" y="8727"/>
                  </a:lnTo>
                  <a:lnTo>
                    <a:pt x="8781" y="9849"/>
                  </a:lnTo>
                  <a:lnTo>
                    <a:pt x="8000" y="9273"/>
                  </a:lnTo>
                  <a:lnTo>
                    <a:pt x="2844" y="10000"/>
                  </a:lnTo>
                  <a:lnTo>
                    <a:pt x="1605" y="7932"/>
                  </a:lnTo>
                  <a:lnTo>
                    <a:pt x="2531" y="6394"/>
                  </a:lnTo>
                  <a:lnTo>
                    <a:pt x="1406" y="5636"/>
                  </a:lnTo>
                  <a:lnTo>
                    <a:pt x="0" y="606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6" name="Freeform 24"/>
            <p:cNvSpPr>
              <a:spLocks/>
            </p:cNvSpPr>
            <p:nvPr/>
          </p:nvSpPr>
          <p:spPr bwMode="auto">
            <a:xfrm>
              <a:off x="6950424" y="3066812"/>
              <a:ext cx="560388" cy="604838"/>
            </a:xfrm>
            <a:custGeom>
              <a:avLst/>
              <a:gdLst>
                <a:gd name="connsiteX0" fmla="*/ 1000 w 9960"/>
                <a:gd name="connsiteY0" fmla="*/ 5209 h 9962"/>
                <a:gd name="connsiteX1" fmla="*/ 240 w 9960"/>
                <a:gd name="connsiteY1" fmla="*/ 4981 h 9962"/>
                <a:gd name="connsiteX2" fmla="*/ 0 w 9960"/>
                <a:gd name="connsiteY2" fmla="*/ 6578 h 9962"/>
                <a:gd name="connsiteX3" fmla="*/ 240 w 9960"/>
                <a:gd name="connsiteY3" fmla="*/ 8251 h 9962"/>
                <a:gd name="connsiteX4" fmla="*/ 2040 w 9960"/>
                <a:gd name="connsiteY4" fmla="*/ 9962 h 9962"/>
                <a:gd name="connsiteX5" fmla="*/ 3880 w 9960"/>
                <a:gd name="connsiteY5" fmla="*/ 9392 h 9962"/>
                <a:gd name="connsiteX6" fmla="*/ 6040 w 9960"/>
                <a:gd name="connsiteY6" fmla="*/ 8023 h 9962"/>
                <a:gd name="connsiteX7" fmla="*/ 6680 w 9960"/>
                <a:gd name="connsiteY7" fmla="*/ 5133 h 9962"/>
                <a:gd name="connsiteX8" fmla="*/ 8080 w 9960"/>
                <a:gd name="connsiteY8" fmla="*/ 4335 h 9962"/>
                <a:gd name="connsiteX9" fmla="*/ 8840 w 9960"/>
                <a:gd name="connsiteY9" fmla="*/ 2548 h 9962"/>
                <a:gd name="connsiteX10" fmla="*/ 9960 w 9960"/>
                <a:gd name="connsiteY10" fmla="*/ 2091 h 9962"/>
                <a:gd name="connsiteX11" fmla="*/ 8520 w 9960"/>
                <a:gd name="connsiteY11" fmla="*/ 1825 h 9962"/>
                <a:gd name="connsiteX12" fmla="*/ 6000 w 9960"/>
                <a:gd name="connsiteY12" fmla="*/ 3118 h 9962"/>
                <a:gd name="connsiteX13" fmla="*/ 5600 w 9960"/>
                <a:gd name="connsiteY13" fmla="*/ 1863 h 9962"/>
                <a:gd name="connsiteX14" fmla="*/ 3440 w 9960"/>
                <a:gd name="connsiteY14" fmla="*/ 2015 h 9962"/>
                <a:gd name="connsiteX15" fmla="*/ 2920 w 9960"/>
                <a:gd name="connsiteY15" fmla="*/ 0 h 9962"/>
                <a:gd name="connsiteX16" fmla="*/ 2360 w 9960"/>
                <a:gd name="connsiteY16" fmla="*/ 532 h 9962"/>
                <a:gd name="connsiteX17" fmla="*/ 2560 w 9960"/>
                <a:gd name="connsiteY17" fmla="*/ 3384 h 9962"/>
                <a:gd name="connsiteX18" fmla="*/ 1560 w 9960"/>
                <a:gd name="connsiteY18" fmla="*/ 3612 h 9962"/>
                <a:gd name="connsiteX19" fmla="*/ 1000 w 9960"/>
                <a:gd name="connsiteY19" fmla="*/ 5209 h 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60" h="9962">
                  <a:moveTo>
                    <a:pt x="1000" y="5209"/>
                  </a:moveTo>
                  <a:lnTo>
                    <a:pt x="240" y="4981"/>
                  </a:lnTo>
                  <a:lnTo>
                    <a:pt x="0" y="6578"/>
                  </a:lnTo>
                  <a:lnTo>
                    <a:pt x="240" y="8251"/>
                  </a:lnTo>
                  <a:lnTo>
                    <a:pt x="2040" y="9962"/>
                  </a:lnTo>
                  <a:lnTo>
                    <a:pt x="3880" y="9392"/>
                  </a:lnTo>
                  <a:lnTo>
                    <a:pt x="6040" y="8023"/>
                  </a:lnTo>
                  <a:lnTo>
                    <a:pt x="6680" y="5133"/>
                  </a:lnTo>
                  <a:lnTo>
                    <a:pt x="8080" y="4335"/>
                  </a:lnTo>
                  <a:lnTo>
                    <a:pt x="8840" y="2548"/>
                  </a:lnTo>
                  <a:lnTo>
                    <a:pt x="9960" y="2091"/>
                  </a:lnTo>
                  <a:lnTo>
                    <a:pt x="8520" y="1825"/>
                  </a:lnTo>
                  <a:lnTo>
                    <a:pt x="6000" y="3118"/>
                  </a:lnTo>
                  <a:lnTo>
                    <a:pt x="5600" y="1863"/>
                  </a:lnTo>
                  <a:lnTo>
                    <a:pt x="3440" y="2015"/>
                  </a:lnTo>
                  <a:lnTo>
                    <a:pt x="2920" y="0"/>
                  </a:lnTo>
                  <a:lnTo>
                    <a:pt x="2360" y="532"/>
                  </a:lnTo>
                  <a:cubicBezTo>
                    <a:pt x="2427" y="1483"/>
                    <a:pt x="2493" y="2433"/>
                    <a:pt x="2560" y="3384"/>
                  </a:cubicBezTo>
                  <a:lnTo>
                    <a:pt x="1560" y="3612"/>
                  </a:lnTo>
                  <a:lnTo>
                    <a:pt x="1000" y="5209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7" name="Freeform 25"/>
            <p:cNvSpPr>
              <a:spLocks/>
            </p:cNvSpPr>
            <p:nvPr/>
          </p:nvSpPr>
          <p:spPr bwMode="auto">
            <a:xfrm>
              <a:off x="7755287" y="3084275"/>
              <a:ext cx="155575" cy="20320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4" y="0"/>
                </a:cxn>
                <a:cxn ang="0">
                  <a:pos x="46" y="19"/>
                </a:cxn>
                <a:cxn ang="0">
                  <a:pos x="46" y="38"/>
                </a:cxn>
                <a:cxn ang="0">
                  <a:pos x="68" y="52"/>
                </a:cxn>
                <a:cxn ang="0">
                  <a:pos x="69" y="77"/>
                </a:cxn>
                <a:cxn ang="0">
                  <a:pos x="33" y="87"/>
                </a:cxn>
                <a:cxn ang="0">
                  <a:pos x="0" y="5"/>
                </a:cxn>
              </a:cxnLst>
              <a:rect l="0" t="0" r="r" b="b"/>
              <a:pathLst>
                <a:path w="70" h="88">
                  <a:moveTo>
                    <a:pt x="0" y="5"/>
                  </a:moveTo>
                  <a:lnTo>
                    <a:pt x="14" y="0"/>
                  </a:lnTo>
                  <a:lnTo>
                    <a:pt x="46" y="19"/>
                  </a:lnTo>
                  <a:lnTo>
                    <a:pt x="46" y="38"/>
                  </a:lnTo>
                  <a:lnTo>
                    <a:pt x="68" y="52"/>
                  </a:lnTo>
                  <a:lnTo>
                    <a:pt x="69" y="77"/>
                  </a:lnTo>
                  <a:lnTo>
                    <a:pt x="33" y="87"/>
                  </a:lnTo>
                  <a:lnTo>
                    <a:pt x="0" y="5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8" name="Freeform 26" descr="Wide downward diagonal"/>
            <p:cNvSpPr>
              <a:spLocks/>
            </p:cNvSpPr>
            <p:nvPr/>
          </p:nvSpPr>
          <p:spPr bwMode="auto">
            <a:xfrm>
              <a:off x="7761637" y="2757250"/>
              <a:ext cx="198437" cy="395287"/>
            </a:xfrm>
            <a:custGeom>
              <a:avLst/>
              <a:gdLst>
                <a:gd name="connsiteX0" fmla="*/ 1667 w 9889"/>
                <a:gd name="connsiteY0" fmla="*/ 57 h 9943"/>
                <a:gd name="connsiteX1" fmla="*/ 4000 w 9889"/>
                <a:gd name="connsiteY1" fmla="*/ 0 h 9943"/>
                <a:gd name="connsiteX2" fmla="*/ 8778 w 9889"/>
                <a:gd name="connsiteY2" fmla="*/ 1486 h 9943"/>
                <a:gd name="connsiteX3" fmla="*/ 8111 w 9889"/>
                <a:gd name="connsiteY3" fmla="*/ 2743 h 9943"/>
                <a:gd name="connsiteX4" fmla="*/ 9778 w 9889"/>
                <a:gd name="connsiteY4" fmla="*/ 3486 h 9943"/>
                <a:gd name="connsiteX5" fmla="*/ 9889 w 9889"/>
                <a:gd name="connsiteY5" fmla="*/ 8114 h 9943"/>
                <a:gd name="connsiteX6" fmla="*/ 8222 w 9889"/>
                <a:gd name="connsiteY6" fmla="*/ 9943 h 9943"/>
                <a:gd name="connsiteX7" fmla="*/ 6333 w 9889"/>
                <a:gd name="connsiteY7" fmla="*/ 9314 h 9943"/>
                <a:gd name="connsiteX8" fmla="*/ 4333 w 9889"/>
                <a:gd name="connsiteY8" fmla="*/ 9257 h 9943"/>
                <a:gd name="connsiteX9" fmla="*/ 889 w 9889"/>
                <a:gd name="connsiteY9" fmla="*/ 8286 h 9943"/>
                <a:gd name="connsiteX10" fmla="*/ 3444 w 9889"/>
                <a:gd name="connsiteY10" fmla="*/ 5257 h 9943"/>
                <a:gd name="connsiteX11" fmla="*/ 0 w 9889"/>
                <a:gd name="connsiteY11" fmla="*/ 3829 h 9943"/>
                <a:gd name="connsiteX12" fmla="*/ 1861 w 9889"/>
                <a:gd name="connsiteY12" fmla="*/ 353 h 9943"/>
                <a:gd name="connsiteX0" fmla="*/ 1686 w 10000"/>
                <a:gd name="connsiteY0" fmla="*/ 0 h 9943"/>
                <a:gd name="connsiteX1" fmla="*/ 4339 w 10000"/>
                <a:gd name="connsiteY1" fmla="*/ 142 h 9943"/>
                <a:gd name="connsiteX2" fmla="*/ 8877 w 10000"/>
                <a:gd name="connsiteY2" fmla="*/ 1438 h 9943"/>
                <a:gd name="connsiteX3" fmla="*/ 8202 w 10000"/>
                <a:gd name="connsiteY3" fmla="*/ 2702 h 9943"/>
                <a:gd name="connsiteX4" fmla="*/ 9888 w 10000"/>
                <a:gd name="connsiteY4" fmla="*/ 3449 h 9943"/>
                <a:gd name="connsiteX5" fmla="*/ 10000 w 10000"/>
                <a:gd name="connsiteY5" fmla="*/ 8104 h 9943"/>
                <a:gd name="connsiteX6" fmla="*/ 8314 w 10000"/>
                <a:gd name="connsiteY6" fmla="*/ 9943 h 9943"/>
                <a:gd name="connsiteX7" fmla="*/ 6404 w 10000"/>
                <a:gd name="connsiteY7" fmla="*/ 9310 h 9943"/>
                <a:gd name="connsiteX8" fmla="*/ 4382 w 10000"/>
                <a:gd name="connsiteY8" fmla="*/ 9253 h 9943"/>
                <a:gd name="connsiteX9" fmla="*/ 899 w 10000"/>
                <a:gd name="connsiteY9" fmla="*/ 8277 h 9943"/>
                <a:gd name="connsiteX10" fmla="*/ 3483 w 10000"/>
                <a:gd name="connsiteY10" fmla="*/ 5230 h 9943"/>
                <a:gd name="connsiteX11" fmla="*/ 0 w 10000"/>
                <a:gd name="connsiteY11" fmla="*/ 3794 h 9943"/>
                <a:gd name="connsiteX12" fmla="*/ 1882 w 10000"/>
                <a:gd name="connsiteY12" fmla="*/ 298 h 9943"/>
                <a:gd name="connsiteX0" fmla="*/ 4339 w 10000"/>
                <a:gd name="connsiteY0" fmla="*/ 0 h 9857"/>
                <a:gd name="connsiteX1" fmla="*/ 8877 w 10000"/>
                <a:gd name="connsiteY1" fmla="*/ 1303 h 9857"/>
                <a:gd name="connsiteX2" fmla="*/ 8202 w 10000"/>
                <a:gd name="connsiteY2" fmla="*/ 2574 h 9857"/>
                <a:gd name="connsiteX3" fmla="*/ 9888 w 10000"/>
                <a:gd name="connsiteY3" fmla="*/ 3326 h 9857"/>
                <a:gd name="connsiteX4" fmla="*/ 10000 w 10000"/>
                <a:gd name="connsiteY4" fmla="*/ 8007 h 9857"/>
                <a:gd name="connsiteX5" fmla="*/ 8314 w 10000"/>
                <a:gd name="connsiteY5" fmla="*/ 9857 h 9857"/>
                <a:gd name="connsiteX6" fmla="*/ 6404 w 10000"/>
                <a:gd name="connsiteY6" fmla="*/ 9220 h 9857"/>
                <a:gd name="connsiteX7" fmla="*/ 4382 w 10000"/>
                <a:gd name="connsiteY7" fmla="*/ 9163 h 9857"/>
                <a:gd name="connsiteX8" fmla="*/ 899 w 10000"/>
                <a:gd name="connsiteY8" fmla="*/ 8181 h 9857"/>
                <a:gd name="connsiteX9" fmla="*/ 3483 w 10000"/>
                <a:gd name="connsiteY9" fmla="*/ 5117 h 9857"/>
                <a:gd name="connsiteX10" fmla="*/ 0 w 10000"/>
                <a:gd name="connsiteY10" fmla="*/ 3673 h 9857"/>
                <a:gd name="connsiteX11" fmla="*/ 1882 w 10000"/>
                <a:gd name="connsiteY11" fmla="*/ 157 h 9857"/>
                <a:gd name="connsiteX0" fmla="*/ 4339 w 10000"/>
                <a:gd name="connsiteY0" fmla="*/ 0 h 10000"/>
                <a:gd name="connsiteX1" fmla="*/ 8877 w 10000"/>
                <a:gd name="connsiteY1" fmla="*/ 1575 h 10000"/>
                <a:gd name="connsiteX2" fmla="*/ 8202 w 10000"/>
                <a:gd name="connsiteY2" fmla="*/ 2611 h 10000"/>
                <a:gd name="connsiteX3" fmla="*/ 9888 w 10000"/>
                <a:gd name="connsiteY3" fmla="*/ 3374 h 10000"/>
                <a:gd name="connsiteX4" fmla="*/ 10000 w 10000"/>
                <a:gd name="connsiteY4" fmla="*/ 8123 h 10000"/>
                <a:gd name="connsiteX5" fmla="*/ 8314 w 10000"/>
                <a:gd name="connsiteY5" fmla="*/ 10000 h 10000"/>
                <a:gd name="connsiteX6" fmla="*/ 6404 w 10000"/>
                <a:gd name="connsiteY6" fmla="*/ 9354 h 10000"/>
                <a:gd name="connsiteX7" fmla="*/ 4382 w 10000"/>
                <a:gd name="connsiteY7" fmla="*/ 9296 h 10000"/>
                <a:gd name="connsiteX8" fmla="*/ 899 w 10000"/>
                <a:gd name="connsiteY8" fmla="*/ 8300 h 10000"/>
                <a:gd name="connsiteX9" fmla="*/ 3483 w 10000"/>
                <a:gd name="connsiteY9" fmla="*/ 5191 h 10000"/>
                <a:gd name="connsiteX10" fmla="*/ 0 w 10000"/>
                <a:gd name="connsiteY10" fmla="*/ 3726 h 10000"/>
                <a:gd name="connsiteX11" fmla="*/ 1882 w 10000"/>
                <a:gd name="connsiteY11" fmla="*/ 159 h 10000"/>
                <a:gd name="connsiteX0" fmla="*/ 4339 w 10000"/>
                <a:gd name="connsiteY0" fmla="*/ 0 h 10000"/>
                <a:gd name="connsiteX1" fmla="*/ 8877 w 10000"/>
                <a:gd name="connsiteY1" fmla="*/ 1575 h 10000"/>
                <a:gd name="connsiteX2" fmla="*/ 8202 w 10000"/>
                <a:gd name="connsiteY2" fmla="*/ 2611 h 10000"/>
                <a:gd name="connsiteX3" fmla="*/ 9888 w 10000"/>
                <a:gd name="connsiteY3" fmla="*/ 3374 h 10000"/>
                <a:gd name="connsiteX4" fmla="*/ 10000 w 10000"/>
                <a:gd name="connsiteY4" fmla="*/ 8123 h 10000"/>
                <a:gd name="connsiteX5" fmla="*/ 8314 w 10000"/>
                <a:gd name="connsiteY5" fmla="*/ 10000 h 10000"/>
                <a:gd name="connsiteX6" fmla="*/ 6404 w 10000"/>
                <a:gd name="connsiteY6" fmla="*/ 9354 h 10000"/>
                <a:gd name="connsiteX7" fmla="*/ 4382 w 10000"/>
                <a:gd name="connsiteY7" fmla="*/ 9296 h 10000"/>
                <a:gd name="connsiteX8" fmla="*/ 899 w 10000"/>
                <a:gd name="connsiteY8" fmla="*/ 8300 h 10000"/>
                <a:gd name="connsiteX9" fmla="*/ 3483 w 10000"/>
                <a:gd name="connsiteY9" fmla="*/ 5191 h 10000"/>
                <a:gd name="connsiteX10" fmla="*/ 0 w 10000"/>
                <a:gd name="connsiteY10" fmla="*/ 3726 h 10000"/>
                <a:gd name="connsiteX11" fmla="*/ 1980 w 10000"/>
                <a:gd name="connsiteY11" fmla="*/ 108 h 10000"/>
                <a:gd name="connsiteX0" fmla="*/ 4339 w 10000"/>
                <a:gd name="connsiteY0" fmla="*/ 0 h 10000"/>
                <a:gd name="connsiteX1" fmla="*/ 8877 w 10000"/>
                <a:gd name="connsiteY1" fmla="*/ 1575 h 10000"/>
                <a:gd name="connsiteX2" fmla="*/ 8202 w 10000"/>
                <a:gd name="connsiteY2" fmla="*/ 2611 h 10000"/>
                <a:gd name="connsiteX3" fmla="*/ 9888 w 10000"/>
                <a:gd name="connsiteY3" fmla="*/ 3374 h 10000"/>
                <a:gd name="connsiteX4" fmla="*/ 10000 w 10000"/>
                <a:gd name="connsiteY4" fmla="*/ 8123 h 10000"/>
                <a:gd name="connsiteX5" fmla="*/ 8314 w 10000"/>
                <a:gd name="connsiteY5" fmla="*/ 10000 h 10000"/>
                <a:gd name="connsiteX6" fmla="*/ 6404 w 10000"/>
                <a:gd name="connsiteY6" fmla="*/ 9354 h 10000"/>
                <a:gd name="connsiteX7" fmla="*/ 4382 w 10000"/>
                <a:gd name="connsiteY7" fmla="*/ 9296 h 10000"/>
                <a:gd name="connsiteX8" fmla="*/ 899 w 10000"/>
                <a:gd name="connsiteY8" fmla="*/ 8300 h 10000"/>
                <a:gd name="connsiteX9" fmla="*/ 3483 w 10000"/>
                <a:gd name="connsiteY9" fmla="*/ 5191 h 10000"/>
                <a:gd name="connsiteX10" fmla="*/ 0 w 10000"/>
                <a:gd name="connsiteY10" fmla="*/ 3726 h 10000"/>
                <a:gd name="connsiteX11" fmla="*/ 1882 w 10000"/>
                <a:gd name="connsiteY11" fmla="*/ 15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0" h="10000">
                  <a:moveTo>
                    <a:pt x="4339" y="0"/>
                  </a:moveTo>
                  <a:lnTo>
                    <a:pt x="8877" y="1575"/>
                  </a:lnTo>
                  <a:lnTo>
                    <a:pt x="8202" y="2611"/>
                  </a:lnTo>
                  <a:lnTo>
                    <a:pt x="9888" y="3374"/>
                  </a:lnTo>
                  <a:cubicBezTo>
                    <a:pt x="9925" y="4958"/>
                    <a:pt x="9963" y="6541"/>
                    <a:pt x="10000" y="8123"/>
                  </a:cubicBezTo>
                  <a:lnTo>
                    <a:pt x="8314" y="10000"/>
                  </a:lnTo>
                  <a:lnTo>
                    <a:pt x="6404" y="9354"/>
                  </a:lnTo>
                  <a:lnTo>
                    <a:pt x="4382" y="9296"/>
                  </a:lnTo>
                  <a:lnTo>
                    <a:pt x="899" y="8300"/>
                  </a:lnTo>
                  <a:lnTo>
                    <a:pt x="3483" y="5191"/>
                  </a:lnTo>
                  <a:lnTo>
                    <a:pt x="0" y="3726"/>
                  </a:lnTo>
                  <a:cubicBezTo>
                    <a:pt x="562" y="2437"/>
                    <a:pt x="1320" y="1449"/>
                    <a:pt x="1882" y="159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 rot="182033">
              <a:off x="7896574" y="2363550"/>
              <a:ext cx="484188" cy="268287"/>
            </a:xfrm>
            <a:custGeom>
              <a:avLst/>
              <a:gdLst>
                <a:gd name="connsiteX0" fmla="*/ 0 w 9953"/>
                <a:gd name="connsiteY0" fmla="*/ 4021 h 9897"/>
                <a:gd name="connsiteX1" fmla="*/ 5094 w 9953"/>
                <a:gd name="connsiteY1" fmla="*/ 1237 h 9897"/>
                <a:gd name="connsiteX2" fmla="*/ 5900 w 9953"/>
                <a:gd name="connsiteY2" fmla="*/ 1317 h 9897"/>
                <a:gd name="connsiteX3" fmla="*/ 6274 w 9953"/>
                <a:gd name="connsiteY3" fmla="*/ 0 h 9897"/>
                <a:gd name="connsiteX4" fmla="*/ 6792 w 9953"/>
                <a:gd name="connsiteY4" fmla="*/ 722 h 9897"/>
                <a:gd name="connsiteX5" fmla="*/ 6179 w 9953"/>
                <a:gd name="connsiteY5" fmla="*/ 3505 h 9897"/>
                <a:gd name="connsiteX6" fmla="*/ 7264 w 9953"/>
                <a:gd name="connsiteY6" fmla="*/ 3299 h 9897"/>
                <a:gd name="connsiteX7" fmla="*/ 7830 w 9953"/>
                <a:gd name="connsiteY7" fmla="*/ 5464 h 9897"/>
                <a:gd name="connsiteX8" fmla="*/ 8538 w 9953"/>
                <a:gd name="connsiteY8" fmla="*/ 5773 h 9897"/>
                <a:gd name="connsiteX9" fmla="*/ 9057 w 9953"/>
                <a:gd name="connsiteY9" fmla="*/ 5361 h 9897"/>
                <a:gd name="connsiteX10" fmla="*/ 9057 w 9953"/>
                <a:gd name="connsiteY10" fmla="*/ 4227 h 9897"/>
                <a:gd name="connsiteX11" fmla="*/ 8208 w 9953"/>
                <a:gd name="connsiteY11" fmla="*/ 2680 h 9897"/>
                <a:gd name="connsiteX12" fmla="*/ 8868 w 9953"/>
                <a:gd name="connsiteY12" fmla="*/ 2577 h 9897"/>
                <a:gd name="connsiteX13" fmla="*/ 9953 w 9953"/>
                <a:gd name="connsiteY13" fmla="*/ 5876 h 9897"/>
                <a:gd name="connsiteX14" fmla="*/ 8915 w 9953"/>
                <a:gd name="connsiteY14" fmla="*/ 7835 h 9897"/>
                <a:gd name="connsiteX15" fmla="*/ 7689 w 9953"/>
                <a:gd name="connsiteY15" fmla="*/ 6804 h 9897"/>
                <a:gd name="connsiteX16" fmla="*/ 6934 w 9953"/>
                <a:gd name="connsiteY16" fmla="*/ 9278 h 9897"/>
                <a:gd name="connsiteX17" fmla="*/ 5425 w 9953"/>
                <a:gd name="connsiteY17" fmla="*/ 6804 h 9897"/>
                <a:gd name="connsiteX18" fmla="*/ 377 w 9953"/>
                <a:gd name="connsiteY18" fmla="*/ 9897 h 9897"/>
                <a:gd name="connsiteX19" fmla="*/ 0 w 9953"/>
                <a:gd name="connsiteY19" fmla="*/ 4021 h 9897"/>
                <a:gd name="connsiteX0" fmla="*/ 0 w 10000"/>
                <a:gd name="connsiteY0" fmla="*/ 4063 h 9973"/>
                <a:gd name="connsiteX1" fmla="*/ 5118 w 10000"/>
                <a:gd name="connsiteY1" fmla="*/ 1250 h 9973"/>
                <a:gd name="connsiteX2" fmla="*/ 5928 w 10000"/>
                <a:gd name="connsiteY2" fmla="*/ 1331 h 9973"/>
                <a:gd name="connsiteX3" fmla="*/ 6304 w 10000"/>
                <a:gd name="connsiteY3" fmla="*/ 0 h 9973"/>
                <a:gd name="connsiteX4" fmla="*/ 6824 w 10000"/>
                <a:gd name="connsiteY4" fmla="*/ 730 h 9973"/>
                <a:gd name="connsiteX5" fmla="*/ 6208 w 10000"/>
                <a:gd name="connsiteY5" fmla="*/ 3541 h 9973"/>
                <a:gd name="connsiteX6" fmla="*/ 7298 w 10000"/>
                <a:gd name="connsiteY6" fmla="*/ 3333 h 9973"/>
                <a:gd name="connsiteX7" fmla="*/ 7867 w 10000"/>
                <a:gd name="connsiteY7" fmla="*/ 5521 h 9973"/>
                <a:gd name="connsiteX8" fmla="*/ 8578 w 10000"/>
                <a:gd name="connsiteY8" fmla="*/ 5833 h 9973"/>
                <a:gd name="connsiteX9" fmla="*/ 9100 w 10000"/>
                <a:gd name="connsiteY9" fmla="*/ 5417 h 9973"/>
                <a:gd name="connsiteX10" fmla="*/ 9100 w 10000"/>
                <a:gd name="connsiteY10" fmla="*/ 4271 h 9973"/>
                <a:gd name="connsiteX11" fmla="*/ 8247 w 10000"/>
                <a:gd name="connsiteY11" fmla="*/ 2708 h 9973"/>
                <a:gd name="connsiteX12" fmla="*/ 8910 w 10000"/>
                <a:gd name="connsiteY12" fmla="*/ 2604 h 9973"/>
                <a:gd name="connsiteX13" fmla="*/ 10000 w 10000"/>
                <a:gd name="connsiteY13" fmla="*/ 5937 h 9973"/>
                <a:gd name="connsiteX14" fmla="*/ 8957 w 10000"/>
                <a:gd name="connsiteY14" fmla="*/ 7917 h 9973"/>
                <a:gd name="connsiteX15" fmla="*/ 7725 w 10000"/>
                <a:gd name="connsiteY15" fmla="*/ 6875 h 9973"/>
                <a:gd name="connsiteX16" fmla="*/ 6967 w 10000"/>
                <a:gd name="connsiteY16" fmla="*/ 9375 h 9973"/>
                <a:gd name="connsiteX17" fmla="*/ 5451 w 10000"/>
                <a:gd name="connsiteY17" fmla="*/ 6875 h 9973"/>
                <a:gd name="connsiteX18" fmla="*/ 660 w 10000"/>
                <a:gd name="connsiteY18" fmla="*/ 9973 h 9973"/>
                <a:gd name="connsiteX19" fmla="*/ 0 w 10000"/>
                <a:gd name="connsiteY19" fmla="*/ 4063 h 9973"/>
                <a:gd name="connsiteX0" fmla="*/ 0 w 10000"/>
                <a:gd name="connsiteY0" fmla="*/ 4074 h 9770"/>
                <a:gd name="connsiteX1" fmla="*/ 5118 w 10000"/>
                <a:gd name="connsiteY1" fmla="*/ 1253 h 9770"/>
                <a:gd name="connsiteX2" fmla="*/ 5928 w 10000"/>
                <a:gd name="connsiteY2" fmla="*/ 1335 h 9770"/>
                <a:gd name="connsiteX3" fmla="*/ 6304 w 10000"/>
                <a:gd name="connsiteY3" fmla="*/ 0 h 9770"/>
                <a:gd name="connsiteX4" fmla="*/ 6824 w 10000"/>
                <a:gd name="connsiteY4" fmla="*/ 732 h 9770"/>
                <a:gd name="connsiteX5" fmla="*/ 6208 w 10000"/>
                <a:gd name="connsiteY5" fmla="*/ 3551 h 9770"/>
                <a:gd name="connsiteX6" fmla="*/ 7298 w 10000"/>
                <a:gd name="connsiteY6" fmla="*/ 3342 h 9770"/>
                <a:gd name="connsiteX7" fmla="*/ 7867 w 10000"/>
                <a:gd name="connsiteY7" fmla="*/ 5536 h 9770"/>
                <a:gd name="connsiteX8" fmla="*/ 8578 w 10000"/>
                <a:gd name="connsiteY8" fmla="*/ 5849 h 9770"/>
                <a:gd name="connsiteX9" fmla="*/ 9100 w 10000"/>
                <a:gd name="connsiteY9" fmla="*/ 5432 h 9770"/>
                <a:gd name="connsiteX10" fmla="*/ 9100 w 10000"/>
                <a:gd name="connsiteY10" fmla="*/ 4283 h 9770"/>
                <a:gd name="connsiteX11" fmla="*/ 8247 w 10000"/>
                <a:gd name="connsiteY11" fmla="*/ 2715 h 9770"/>
                <a:gd name="connsiteX12" fmla="*/ 8910 w 10000"/>
                <a:gd name="connsiteY12" fmla="*/ 2611 h 9770"/>
                <a:gd name="connsiteX13" fmla="*/ 10000 w 10000"/>
                <a:gd name="connsiteY13" fmla="*/ 5953 h 9770"/>
                <a:gd name="connsiteX14" fmla="*/ 8957 w 10000"/>
                <a:gd name="connsiteY14" fmla="*/ 7938 h 9770"/>
                <a:gd name="connsiteX15" fmla="*/ 7725 w 10000"/>
                <a:gd name="connsiteY15" fmla="*/ 6894 h 9770"/>
                <a:gd name="connsiteX16" fmla="*/ 6967 w 10000"/>
                <a:gd name="connsiteY16" fmla="*/ 9400 h 9770"/>
                <a:gd name="connsiteX17" fmla="*/ 5451 w 10000"/>
                <a:gd name="connsiteY17" fmla="*/ 6894 h 9770"/>
                <a:gd name="connsiteX18" fmla="*/ 774 w 10000"/>
                <a:gd name="connsiteY18" fmla="*/ 9770 h 9770"/>
                <a:gd name="connsiteX19" fmla="*/ 0 w 10000"/>
                <a:gd name="connsiteY19" fmla="*/ 4074 h 9770"/>
                <a:gd name="connsiteX0" fmla="*/ 0 w 10000"/>
                <a:gd name="connsiteY0" fmla="*/ 4170 h 10000"/>
                <a:gd name="connsiteX1" fmla="*/ 5118 w 10000"/>
                <a:gd name="connsiteY1" fmla="*/ 1282 h 10000"/>
                <a:gd name="connsiteX2" fmla="*/ 5928 w 10000"/>
                <a:gd name="connsiteY2" fmla="*/ 1366 h 10000"/>
                <a:gd name="connsiteX3" fmla="*/ 6304 w 10000"/>
                <a:gd name="connsiteY3" fmla="*/ 0 h 10000"/>
                <a:gd name="connsiteX4" fmla="*/ 6824 w 10000"/>
                <a:gd name="connsiteY4" fmla="*/ 749 h 10000"/>
                <a:gd name="connsiteX5" fmla="*/ 6208 w 10000"/>
                <a:gd name="connsiteY5" fmla="*/ 3635 h 10000"/>
                <a:gd name="connsiteX6" fmla="*/ 7298 w 10000"/>
                <a:gd name="connsiteY6" fmla="*/ 3421 h 10000"/>
                <a:gd name="connsiteX7" fmla="*/ 7867 w 10000"/>
                <a:gd name="connsiteY7" fmla="*/ 5666 h 10000"/>
                <a:gd name="connsiteX8" fmla="*/ 8578 w 10000"/>
                <a:gd name="connsiteY8" fmla="*/ 5987 h 10000"/>
                <a:gd name="connsiteX9" fmla="*/ 9100 w 10000"/>
                <a:gd name="connsiteY9" fmla="*/ 5560 h 10000"/>
                <a:gd name="connsiteX10" fmla="*/ 9100 w 10000"/>
                <a:gd name="connsiteY10" fmla="*/ 4384 h 10000"/>
                <a:gd name="connsiteX11" fmla="*/ 8247 w 10000"/>
                <a:gd name="connsiteY11" fmla="*/ 2779 h 10000"/>
                <a:gd name="connsiteX12" fmla="*/ 8910 w 10000"/>
                <a:gd name="connsiteY12" fmla="*/ 2672 h 10000"/>
                <a:gd name="connsiteX13" fmla="*/ 10000 w 10000"/>
                <a:gd name="connsiteY13" fmla="*/ 6093 h 10000"/>
                <a:gd name="connsiteX14" fmla="*/ 8957 w 10000"/>
                <a:gd name="connsiteY14" fmla="*/ 8125 h 10000"/>
                <a:gd name="connsiteX15" fmla="*/ 7725 w 10000"/>
                <a:gd name="connsiteY15" fmla="*/ 7056 h 10000"/>
                <a:gd name="connsiteX16" fmla="*/ 6967 w 10000"/>
                <a:gd name="connsiteY16" fmla="*/ 9621 h 10000"/>
                <a:gd name="connsiteX17" fmla="*/ 5451 w 10000"/>
                <a:gd name="connsiteY17" fmla="*/ 7056 h 10000"/>
                <a:gd name="connsiteX18" fmla="*/ 774 w 10000"/>
                <a:gd name="connsiteY18" fmla="*/ 10000 h 10000"/>
                <a:gd name="connsiteX19" fmla="*/ 281 w 10000"/>
                <a:gd name="connsiteY19" fmla="*/ 4142 h 10000"/>
                <a:gd name="connsiteX0" fmla="*/ 0 w 10000"/>
                <a:gd name="connsiteY0" fmla="*/ 4170 h 10000"/>
                <a:gd name="connsiteX1" fmla="*/ 5118 w 10000"/>
                <a:gd name="connsiteY1" fmla="*/ 1282 h 10000"/>
                <a:gd name="connsiteX2" fmla="*/ 5928 w 10000"/>
                <a:gd name="connsiteY2" fmla="*/ 1366 h 10000"/>
                <a:gd name="connsiteX3" fmla="*/ 6304 w 10000"/>
                <a:gd name="connsiteY3" fmla="*/ 0 h 10000"/>
                <a:gd name="connsiteX4" fmla="*/ 6824 w 10000"/>
                <a:gd name="connsiteY4" fmla="*/ 749 h 10000"/>
                <a:gd name="connsiteX5" fmla="*/ 6208 w 10000"/>
                <a:gd name="connsiteY5" fmla="*/ 3635 h 10000"/>
                <a:gd name="connsiteX6" fmla="*/ 7298 w 10000"/>
                <a:gd name="connsiteY6" fmla="*/ 3421 h 10000"/>
                <a:gd name="connsiteX7" fmla="*/ 7867 w 10000"/>
                <a:gd name="connsiteY7" fmla="*/ 5666 h 10000"/>
                <a:gd name="connsiteX8" fmla="*/ 8578 w 10000"/>
                <a:gd name="connsiteY8" fmla="*/ 5987 h 10000"/>
                <a:gd name="connsiteX9" fmla="*/ 9100 w 10000"/>
                <a:gd name="connsiteY9" fmla="*/ 5560 h 10000"/>
                <a:gd name="connsiteX10" fmla="*/ 9100 w 10000"/>
                <a:gd name="connsiteY10" fmla="*/ 4384 h 10000"/>
                <a:gd name="connsiteX11" fmla="*/ 8247 w 10000"/>
                <a:gd name="connsiteY11" fmla="*/ 2779 h 10000"/>
                <a:gd name="connsiteX12" fmla="*/ 8910 w 10000"/>
                <a:gd name="connsiteY12" fmla="*/ 2672 h 10000"/>
                <a:gd name="connsiteX13" fmla="*/ 10000 w 10000"/>
                <a:gd name="connsiteY13" fmla="*/ 6093 h 10000"/>
                <a:gd name="connsiteX14" fmla="*/ 8957 w 10000"/>
                <a:gd name="connsiteY14" fmla="*/ 8125 h 10000"/>
                <a:gd name="connsiteX15" fmla="*/ 7725 w 10000"/>
                <a:gd name="connsiteY15" fmla="*/ 7056 h 10000"/>
                <a:gd name="connsiteX16" fmla="*/ 6967 w 10000"/>
                <a:gd name="connsiteY16" fmla="*/ 9621 h 10000"/>
                <a:gd name="connsiteX17" fmla="*/ 5451 w 10000"/>
                <a:gd name="connsiteY17" fmla="*/ 7056 h 10000"/>
                <a:gd name="connsiteX18" fmla="*/ 774 w 10000"/>
                <a:gd name="connsiteY18" fmla="*/ 10000 h 10000"/>
                <a:gd name="connsiteX19" fmla="*/ 281 w 10000"/>
                <a:gd name="connsiteY19" fmla="*/ 4142 h 10000"/>
                <a:gd name="connsiteX0" fmla="*/ 0 w 10000"/>
                <a:gd name="connsiteY0" fmla="*/ 4170 h 10000"/>
                <a:gd name="connsiteX1" fmla="*/ 5118 w 10000"/>
                <a:gd name="connsiteY1" fmla="*/ 1282 h 10000"/>
                <a:gd name="connsiteX2" fmla="*/ 5928 w 10000"/>
                <a:gd name="connsiteY2" fmla="*/ 1366 h 10000"/>
                <a:gd name="connsiteX3" fmla="*/ 6304 w 10000"/>
                <a:gd name="connsiteY3" fmla="*/ 0 h 10000"/>
                <a:gd name="connsiteX4" fmla="*/ 6824 w 10000"/>
                <a:gd name="connsiteY4" fmla="*/ 749 h 10000"/>
                <a:gd name="connsiteX5" fmla="*/ 6208 w 10000"/>
                <a:gd name="connsiteY5" fmla="*/ 3635 h 10000"/>
                <a:gd name="connsiteX6" fmla="*/ 7298 w 10000"/>
                <a:gd name="connsiteY6" fmla="*/ 3421 h 10000"/>
                <a:gd name="connsiteX7" fmla="*/ 7867 w 10000"/>
                <a:gd name="connsiteY7" fmla="*/ 5666 h 10000"/>
                <a:gd name="connsiteX8" fmla="*/ 8578 w 10000"/>
                <a:gd name="connsiteY8" fmla="*/ 5987 h 10000"/>
                <a:gd name="connsiteX9" fmla="*/ 9100 w 10000"/>
                <a:gd name="connsiteY9" fmla="*/ 5560 h 10000"/>
                <a:gd name="connsiteX10" fmla="*/ 9100 w 10000"/>
                <a:gd name="connsiteY10" fmla="*/ 4384 h 10000"/>
                <a:gd name="connsiteX11" fmla="*/ 8247 w 10000"/>
                <a:gd name="connsiteY11" fmla="*/ 2779 h 10000"/>
                <a:gd name="connsiteX12" fmla="*/ 8910 w 10000"/>
                <a:gd name="connsiteY12" fmla="*/ 2672 h 10000"/>
                <a:gd name="connsiteX13" fmla="*/ 10000 w 10000"/>
                <a:gd name="connsiteY13" fmla="*/ 6093 h 10000"/>
                <a:gd name="connsiteX14" fmla="*/ 8957 w 10000"/>
                <a:gd name="connsiteY14" fmla="*/ 8125 h 10000"/>
                <a:gd name="connsiteX15" fmla="*/ 7725 w 10000"/>
                <a:gd name="connsiteY15" fmla="*/ 7056 h 10000"/>
                <a:gd name="connsiteX16" fmla="*/ 6967 w 10000"/>
                <a:gd name="connsiteY16" fmla="*/ 9621 h 10000"/>
                <a:gd name="connsiteX17" fmla="*/ 5895 w 10000"/>
                <a:gd name="connsiteY17" fmla="*/ 7087 h 10000"/>
                <a:gd name="connsiteX18" fmla="*/ 774 w 10000"/>
                <a:gd name="connsiteY18" fmla="*/ 10000 h 10000"/>
                <a:gd name="connsiteX19" fmla="*/ 281 w 10000"/>
                <a:gd name="connsiteY19" fmla="*/ 4142 h 10000"/>
                <a:gd name="connsiteX0" fmla="*/ 0 w 10000"/>
                <a:gd name="connsiteY0" fmla="*/ 4170 h 10000"/>
                <a:gd name="connsiteX1" fmla="*/ 5118 w 10000"/>
                <a:gd name="connsiteY1" fmla="*/ 1282 h 10000"/>
                <a:gd name="connsiteX2" fmla="*/ 5928 w 10000"/>
                <a:gd name="connsiteY2" fmla="*/ 1366 h 10000"/>
                <a:gd name="connsiteX3" fmla="*/ 6304 w 10000"/>
                <a:gd name="connsiteY3" fmla="*/ 0 h 10000"/>
                <a:gd name="connsiteX4" fmla="*/ 6824 w 10000"/>
                <a:gd name="connsiteY4" fmla="*/ 749 h 10000"/>
                <a:gd name="connsiteX5" fmla="*/ 6208 w 10000"/>
                <a:gd name="connsiteY5" fmla="*/ 3635 h 10000"/>
                <a:gd name="connsiteX6" fmla="*/ 7298 w 10000"/>
                <a:gd name="connsiteY6" fmla="*/ 3421 h 10000"/>
                <a:gd name="connsiteX7" fmla="*/ 7867 w 10000"/>
                <a:gd name="connsiteY7" fmla="*/ 5666 h 10000"/>
                <a:gd name="connsiteX8" fmla="*/ 8578 w 10000"/>
                <a:gd name="connsiteY8" fmla="*/ 5987 h 10000"/>
                <a:gd name="connsiteX9" fmla="*/ 9100 w 10000"/>
                <a:gd name="connsiteY9" fmla="*/ 5560 h 10000"/>
                <a:gd name="connsiteX10" fmla="*/ 9100 w 10000"/>
                <a:gd name="connsiteY10" fmla="*/ 4384 h 10000"/>
                <a:gd name="connsiteX11" fmla="*/ 8247 w 10000"/>
                <a:gd name="connsiteY11" fmla="*/ 2779 h 10000"/>
                <a:gd name="connsiteX12" fmla="*/ 8910 w 10000"/>
                <a:gd name="connsiteY12" fmla="*/ 2672 h 10000"/>
                <a:gd name="connsiteX13" fmla="*/ 10000 w 10000"/>
                <a:gd name="connsiteY13" fmla="*/ 6093 h 10000"/>
                <a:gd name="connsiteX14" fmla="*/ 8957 w 10000"/>
                <a:gd name="connsiteY14" fmla="*/ 8125 h 10000"/>
                <a:gd name="connsiteX15" fmla="*/ 7725 w 10000"/>
                <a:gd name="connsiteY15" fmla="*/ 7056 h 10000"/>
                <a:gd name="connsiteX16" fmla="*/ 7231 w 10000"/>
                <a:gd name="connsiteY16" fmla="*/ 8998 h 10000"/>
                <a:gd name="connsiteX17" fmla="*/ 5895 w 10000"/>
                <a:gd name="connsiteY17" fmla="*/ 7087 h 10000"/>
                <a:gd name="connsiteX18" fmla="*/ 774 w 10000"/>
                <a:gd name="connsiteY18" fmla="*/ 10000 h 10000"/>
                <a:gd name="connsiteX19" fmla="*/ 281 w 10000"/>
                <a:gd name="connsiteY19" fmla="*/ 414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00" h="10000">
                  <a:moveTo>
                    <a:pt x="0" y="4170"/>
                  </a:moveTo>
                  <a:lnTo>
                    <a:pt x="5118" y="1282"/>
                  </a:lnTo>
                  <a:lnTo>
                    <a:pt x="5928" y="1366"/>
                  </a:lnTo>
                  <a:cubicBezTo>
                    <a:pt x="6053" y="910"/>
                    <a:pt x="6179" y="455"/>
                    <a:pt x="6304" y="0"/>
                  </a:cubicBezTo>
                  <a:lnTo>
                    <a:pt x="6824" y="749"/>
                  </a:lnTo>
                  <a:lnTo>
                    <a:pt x="6208" y="3635"/>
                  </a:lnTo>
                  <a:lnTo>
                    <a:pt x="7298" y="3421"/>
                  </a:lnTo>
                  <a:lnTo>
                    <a:pt x="7867" y="5666"/>
                  </a:lnTo>
                  <a:lnTo>
                    <a:pt x="8578" y="5987"/>
                  </a:lnTo>
                  <a:lnTo>
                    <a:pt x="9100" y="5560"/>
                  </a:lnTo>
                  <a:lnTo>
                    <a:pt x="9100" y="4384"/>
                  </a:lnTo>
                  <a:lnTo>
                    <a:pt x="8247" y="2779"/>
                  </a:lnTo>
                  <a:lnTo>
                    <a:pt x="8910" y="2672"/>
                  </a:lnTo>
                  <a:lnTo>
                    <a:pt x="10000" y="6093"/>
                  </a:lnTo>
                  <a:lnTo>
                    <a:pt x="8957" y="8125"/>
                  </a:lnTo>
                  <a:lnTo>
                    <a:pt x="7725" y="7056"/>
                  </a:lnTo>
                  <a:lnTo>
                    <a:pt x="7231" y="8998"/>
                  </a:lnTo>
                  <a:lnTo>
                    <a:pt x="5895" y="7087"/>
                  </a:lnTo>
                  <a:lnTo>
                    <a:pt x="774" y="10000"/>
                  </a:lnTo>
                  <a:cubicBezTo>
                    <a:pt x="647" y="7969"/>
                    <a:pt x="520" y="5864"/>
                    <a:pt x="281" y="4142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7928324" y="2568337"/>
              <a:ext cx="246063" cy="201613"/>
            </a:xfrm>
            <a:custGeom>
              <a:avLst/>
              <a:gdLst>
                <a:gd name="connsiteX0" fmla="*/ 0 w 9910"/>
                <a:gd name="connsiteY0" fmla="*/ 2471 h 9882"/>
                <a:gd name="connsiteX1" fmla="*/ 7658 w 9910"/>
                <a:gd name="connsiteY1" fmla="*/ 0 h 9882"/>
                <a:gd name="connsiteX2" fmla="*/ 9910 w 9910"/>
                <a:gd name="connsiteY2" fmla="*/ 4471 h 9882"/>
                <a:gd name="connsiteX3" fmla="*/ 8559 w 9910"/>
                <a:gd name="connsiteY3" fmla="*/ 6471 h 9882"/>
                <a:gd name="connsiteX4" fmla="*/ 6216 w 9910"/>
                <a:gd name="connsiteY4" fmla="*/ 5765 h 9882"/>
                <a:gd name="connsiteX5" fmla="*/ 2432 w 9910"/>
                <a:gd name="connsiteY5" fmla="*/ 9882 h 9882"/>
                <a:gd name="connsiteX6" fmla="*/ 293 w 9910"/>
                <a:gd name="connsiteY6" fmla="*/ 8380 h 9882"/>
                <a:gd name="connsiteX7" fmla="*/ 0 w 9910"/>
                <a:gd name="connsiteY7" fmla="*/ 2471 h 9882"/>
                <a:gd name="connsiteX0" fmla="*/ 0 w 10000"/>
                <a:gd name="connsiteY0" fmla="*/ 2501 h 10104"/>
                <a:gd name="connsiteX1" fmla="*/ 7728 w 10000"/>
                <a:gd name="connsiteY1" fmla="*/ 0 h 10104"/>
                <a:gd name="connsiteX2" fmla="*/ 10000 w 10000"/>
                <a:gd name="connsiteY2" fmla="*/ 4524 h 10104"/>
                <a:gd name="connsiteX3" fmla="*/ 8637 w 10000"/>
                <a:gd name="connsiteY3" fmla="*/ 6548 h 10104"/>
                <a:gd name="connsiteX4" fmla="*/ 6272 w 10000"/>
                <a:gd name="connsiteY4" fmla="*/ 5834 h 10104"/>
                <a:gd name="connsiteX5" fmla="*/ 2375 w 10000"/>
                <a:gd name="connsiteY5" fmla="*/ 10104 h 10104"/>
                <a:gd name="connsiteX6" fmla="*/ 296 w 10000"/>
                <a:gd name="connsiteY6" fmla="*/ 8480 h 10104"/>
                <a:gd name="connsiteX7" fmla="*/ 0 w 10000"/>
                <a:gd name="connsiteY7" fmla="*/ 2501 h 10104"/>
                <a:gd name="connsiteX0" fmla="*/ 0 w 10000"/>
                <a:gd name="connsiteY0" fmla="*/ 2501 h 10519"/>
                <a:gd name="connsiteX1" fmla="*/ 7728 w 10000"/>
                <a:gd name="connsiteY1" fmla="*/ 0 h 10519"/>
                <a:gd name="connsiteX2" fmla="*/ 10000 w 10000"/>
                <a:gd name="connsiteY2" fmla="*/ 4524 h 10519"/>
                <a:gd name="connsiteX3" fmla="*/ 8637 w 10000"/>
                <a:gd name="connsiteY3" fmla="*/ 6548 h 10519"/>
                <a:gd name="connsiteX4" fmla="*/ 6272 w 10000"/>
                <a:gd name="connsiteY4" fmla="*/ 5834 h 10519"/>
                <a:gd name="connsiteX5" fmla="*/ 2138 w 10000"/>
                <a:gd name="connsiteY5" fmla="*/ 10519 h 10519"/>
                <a:gd name="connsiteX6" fmla="*/ 296 w 10000"/>
                <a:gd name="connsiteY6" fmla="*/ 8480 h 10519"/>
                <a:gd name="connsiteX7" fmla="*/ 0 w 10000"/>
                <a:gd name="connsiteY7" fmla="*/ 2501 h 10519"/>
                <a:gd name="connsiteX0" fmla="*/ 0 w 10000"/>
                <a:gd name="connsiteY0" fmla="*/ 2501 h 10519"/>
                <a:gd name="connsiteX1" fmla="*/ 7728 w 10000"/>
                <a:gd name="connsiteY1" fmla="*/ 0 h 10519"/>
                <a:gd name="connsiteX2" fmla="*/ 10000 w 10000"/>
                <a:gd name="connsiteY2" fmla="*/ 4524 h 10519"/>
                <a:gd name="connsiteX3" fmla="*/ 8637 w 10000"/>
                <a:gd name="connsiteY3" fmla="*/ 6548 h 10519"/>
                <a:gd name="connsiteX4" fmla="*/ 6272 w 10000"/>
                <a:gd name="connsiteY4" fmla="*/ 5834 h 10519"/>
                <a:gd name="connsiteX5" fmla="*/ 2138 w 10000"/>
                <a:gd name="connsiteY5" fmla="*/ 10519 h 10519"/>
                <a:gd name="connsiteX6" fmla="*/ 59 w 10000"/>
                <a:gd name="connsiteY6" fmla="*/ 8688 h 10519"/>
                <a:gd name="connsiteX7" fmla="*/ 0 w 10000"/>
                <a:gd name="connsiteY7" fmla="*/ 2501 h 1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19">
                  <a:moveTo>
                    <a:pt x="0" y="2501"/>
                  </a:moveTo>
                  <a:lnTo>
                    <a:pt x="7728" y="0"/>
                  </a:lnTo>
                  <a:lnTo>
                    <a:pt x="10000" y="4524"/>
                  </a:lnTo>
                  <a:lnTo>
                    <a:pt x="8637" y="6548"/>
                  </a:lnTo>
                  <a:lnTo>
                    <a:pt x="6272" y="5834"/>
                  </a:lnTo>
                  <a:lnTo>
                    <a:pt x="2138" y="10519"/>
                  </a:lnTo>
                  <a:lnTo>
                    <a:pt x="59" y="8688"/>
                  </a:lnTo>
                  <a:cubicBezTo>
                    <a:pt x="-93" y="6902"/>
                    <a:pt x="151" y="4287"/>
                    <a:pt x="0" y="250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1" name="Freeform 30"/>
            <p:cNvSpPr>
              <a:spLocks/>
            </p:cNvSpPr>
            <p:nvPr/>
          </p:nvSpPr>
          <p:spPr bwMode="auto">
            <a:xfrm>
              <a:off x="7960074" y="1958737"/>
              <a:ext cx="265113" cy="48101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36"/>
                </a:cxn>
                <a:cxn ang="0">
                  <a:pos x="27" y="84"/>
                </a:cxn>
                <a:cxn ang="0">
                  <a:pos x="11" y="97"/>
                </a:cxn>
                <a:cxn ang="0">
                  <a:pos x="18" y="207"/>
                </a:cxn>
                <a:cxn ang="0">
                  <a:pos x="83" y="191"/>
                </a:cxn>
                <a:cxn ang="0">
                  <a:pos x="100" y="191"/>
                </a:cxn>
                <a:cxn ang="0">
                  <a:pos x="109" y="179"/>
                </a:cxn>
                <a:cxn ang="0">
                  <a:pos x="109" y="159"/>
                </a:cxn>
                <a:cxn ang="0">
                  <a:pos x="117" y="146"/>
                </a:cxn>
                <a:cxn ang="0">
                  <a:pos x="80" y="130"/>
                </a:cxn>
                <a:cxn ang="0">
                  <a:pos x="34" y="10"/>
                </a:cxn>
                <a:cxn ang="0">
                  <a:pos x="25" y="0"/>
                </a:cxn>
              </a:cxnLst>
              <a:rect l="0" t="0" r="r" b="b"/>
              <a:pathLst>
                <a:path w="118" h="208">
                  <a:moveTo>
                    <a:pt x="25" y="0"/>
                  </a:moveTo>
                  <a:lnTo>
                    <a:pt x="0" y="36"/>
                  </a:lnTo>
                  <a:lnTo>
                    <a:pt x="27" y="84"/>
                  </a:lnTo>
                  <a:lnTo>
                    <a:pt x="11" y="97"/>
                  </a:lnTo>
                  <a:lnTo>
                    <a:pt x="18" y="207"/>
                  </a:lnTo>
                  <a:lnTo>
                    <a:pt x="83" y="191"/>
                  </a:lnTo>
                  <a:lnTo>
                    <a:pt x="100" y="191"/>
                  </a:lnTo>
                  <a:lnTo>
                    <a:pt x="109" y="179"/>
                  </a:lnTo>
                  <a:lnTo>
                    <a:pt x="109" y="159"/>
                  </a:lnTo>
                  <a:lnTo>
                    <a:pt x="117" y="146"/>
                  </a:lnTo>
                  <a:lnTo>
                    <a:pt x="80" y="130"/>
                  </a:lnTo>
                  <a:lnTo>
                    <a:pt x="34" y="10"/>
                  </a:lnTo>
                  <a:lnTo>
                    <a:pt x="25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2" name="Freeform 31"/>
            <p:cNvSpPr>
              <a:spLocks/>
            </p:cNvSpPr>
            <p:nvPr/>
          </p:nvSpPr>
          <p:spPr bwMode="auto">
            <a:xfrm>
              <a:off x="8120412" y="2549287"/>
              <a:ext cx="120650" cy="107950"/>
            </a:xfrm>
            <a:custGeom>
              <a:avLst/>
              <a:gdLst>
                <a:gd name="connsiteX0" fmla="*/ 0 w 9821"/>
                <a:gd name="connsiteY0" fmla="*/ 2077 h 10162"/>
                <a:gd name="connsiteX1" fmla="*/ 5212 w 9821"/>
                <a:gd name="connsiteY1" fmla="*/ 0 h 10162"/>
                <a:gd name="connsiteX2" fmla="*/ 9821 w 9821"/>
                <a:gd name="connsiteY2" fmla="*/ 5481 h 10162"/>
                <a:gd name="connsiteX3" fmla="*/ 8750 w 9821"/>
                <a:gd name="connsiteY3" fmla="*/ 6758 h 10162"/>
                <a:gd name="connsiteX4" fmla="*/ 5893 w 9821"/>
                <a:gd name="connsiteY4" fmla="*/ 6758 h 10162"/>
                <a:gd name="connsiteX5" fmla="*/ 4464 w 9821"/>
                <a:gd name="connsiteY5" fmla="*/ 10162 h 10162"/>
                <a:gd name="connsiteX6" fmla="*/ 0 w 9821"/>
                <a:gd name="connsiteY6" fmla="*/ 2077 h 1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21" h="10162">
                  <a:moveTo>
                    <a:pt x="0" y="2077"/>
                  </a:moveTo>
                  <a:lnTo>
                    <a:pt x="5212" y="0"/>
                  </a:lnTo>
                  <a:lnTo>
                    <a:pt x="9821" y="5481"/>
                  </a:lnTo>
                  <a:lnTo>
                    <a:pt x="8750" y="6758"/>
                  </a:lnTo>
                  <a:lnTo>
                    <a:pt x="5893" y="6758"/>
                  </a:lnTo>
                  <a:lnTo>
                    <a:pt x="4464" y="10162"/>
                  </a:lnTo>
                  <a:lnTo>
                    <a:pt x="0" y="2077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3" name="Freeform 35"/>
            <p:cNvSpPr>
              <a:spLocks/>
            </p:cNvSpPr>
            <p:nvPr/>
          </p:nvSpPr>
          <p:spPr bwMode="auto">
            <a:xfrm>
              <a:off x="1683099" y="2685812"/>
              <a:ext cx="1119188" cy="1760538"/>
            </a:xfrm>
            <a:custGeom>
              <a:avLst/>
              <a:gdLst>
                <a:gd name="connsiteX0" fmla="*/ 760 w 9980"/>
                <a:gd name="connsiteY0" fmla="*/ 0 h 9953"/>
                <a:gd name="connsiteX1" fmla="*/ 5340 w 9980"/>
                <a:gd name="connsiteY1" fmla="*/ 598 h 9953"/>
                <a:gd name="connsiteX2" fmla="*/ 4340 w 9980"/>
                <a:gd name="connsiteY2" fmla="*/ 3524 h 9953"/>
                <a:gd name="connsiteX3" fmla="*/ 9500 w 9980"/>
                <a:gd name="connsiteY3" fmla="*/ 8010 h 9953"/>
                <a:gd name="connsiteX4" fmla="*/ 9980 w 9980"/>
                <a:gd name="connsiteY4" fmla="*/ 8583 h 9953"/>
                <a:gd name="connsiteX5" fmla="*/ 9480 w 9980"/>
                <a:gd name="connsiteY5" fmla="*/ 8856 h 9953"/>
                <a:gd name="connsiteX6" fmla="*/ 9160 w 9980"/>
                <a:gd name="connsiteY6" fmla="*/ 9350 h 9953"/>
                <a:gd name="connsiteX7" fmla="*/ 8860 w 9980"/>
                <a:gd name="connsiteY7" fmla="*/ 9649 h 9953"/>
                <a:gd name="connsiteX8" fmla="*/ 9180 w 9980"/>
                <a:gd name="connsiteY8" fmla="*/ 9909 h 9953"/>
                <a:gd name="connsiteX9" fmla="*/ 8677 w 9980"/>
                <a:gd name="connsiteY9" fmla="*/ 9953 h 9953"/>
                <a:gd name="connsiteX10" fmla="*/ 5620 w 9980"/>
                <a:gd name="connsiteY10" fmla="*/ 9922 h 9953"/>
                <a:gd name="connsiteX11" fmla="*/ 5440 w 9980"/>
                <a:gd name="connsiteY11" fmla="*/ 9337 h 9953"/>
                <a:gd name="connsiteX12" fmla="*/ 4900 w 9980"/>
                <a:gd name="connsiteY12" fmla="*/ 8908 h 9953"/>
                <a:gd name="connsiteX13" fmla="*/ 4520 w 9980"/>
                <a:gd name="connsiteY13" fmla="*/ 8752 h 9953"/>
                <a:gd name="connsiteX14" fmla="*/ 4400 w 9980"/>
                <a:gd name="connsiteY14" fmla="*/ 8453 h 9953"/>
                <a:gd name="connsiteX15" fmla="*/ 4080 w 9980"/>
                <a:gd name="connsiteY15" fmla="*/ 8283 h 9953"/>
                <a:gd name="connsiteX16" fmla="*/ 3760 w 9980"/>
                <a:gd name="connsiteY16" fmla="*/ 8075 h 9953"/>
                <a:gd name="connsiteX17" fmla="*/ 3660 w 9980"/>
                <a:gd name="connsiteY17" fmla="*/ 7841 h 9953"/>
                <a:gd name="connsiteX18" fmla="*/ 3360 w 9980"/>
                <a:gd name="connsiteY18" fmla="*/ 7685 h 9953"/>
                <a:gd name="connsiteX19" fmla="*/ 2900 w 9980"/>
                <a:gd name="connsiteY19" fmla="*/ 7776 h 9953"/>
                <a:gd name="connsiteX20" fmla="*/ 2360 w 9980"/>
                <a:gd name="connsiteY20" fmla="*/ 7646 h 9953"/>
                <a:gd name="connsiteX21" fmla="*/ 2360 w 9980"/>
                <a:gd name="connsiteY21" fmla="*/ 7516 h 9953"/>
                <a:gd name="connsiteX22" fmla="*/ 2340 w 9980"/>
                <a:gd name="connsiteY22" fmla="*/ 7243 h 9953"/>
                <a:gd name="connsiteX23" fmla="*/ 2120 w 9980"/>
                <a:gd name="connsiteY23" fmla="*/ 6944 h 9953"/>
                <a:gd name="connsiteX24" fmla="*/ 2100 w 9980"/>
                <a:gd name="connsiteY24" fmla="*/ 6684 h 9953"/>
                <a:gd name="connsiteX25" fmla="*/ 1860 w 9980"/>
                <a:gd name="connsiteY25" fmla="*/ 6463 h 9953"/>
                <a:gd name="connsiteX26" fmla="*/ 1940 w 9980"/>
                <a:gd name="connsiteY26" fmla="*/ 6268 h 9953"/>
                <a:gd name="connsiteX27" fmla="*/ 1280 w 9980"/>
                <a:gd name="connsiteY27" fmla="*/ 5761 h 9953"/>
                <a:gd name="connsiteX28" fmla="*/ 1280 w 9980"/>
                <a:gd name="connsiteY28" fmla="*/ 5475 h 9953"/>
                <a:gd name="connsiteX29" fmla="*/ 1620 w 9980"/>
                <a:gd name="connsiteY29" fmla="*/ 5358 h 9953"/>
                <a:gd name="connsiteX30" fmla="*/ 1620 w 9980"/>
                <a:gd name="connsiteY30" fmla="*/ 5176 h 9953"/>
                <a:gd name="connsiteX31" fmla="*/ 1280 w 9980"/>
                <a:gd name="connsiteY31" fmla="*/ 5124 h 9953"/>
                <a:gd name="connsiteX32" fmla="*/ 1120 w 9980"/>
                <a:gd name="connsiteY32" fmla="*/ 4850 h 9953"/>
                <a:gd name="connsiteX33" fmla="*/ 960 w 9980"/>
                <a:gd name="connsiteY33" fmla="*/ 4356 h 9953"/>
                <a:gd name="connsiteX34" fmla="*/ 1440 w 9980"/>
                <a:gd name="connsiteY34" fmla="*/ 4629 h 9953"/>
                <a:gd name="connsiteX35" fmla="*/ 1260 w 9980"/>
                <a:gd name="connsiteY35" fmla="*/ 4278 h 9953"/>
                <a:gd name="connsiteX36" fmla="*/ 1620 w 9980"/>
                <a:gd name="connsiteY36" fmla="*/ 4278 h 9953"/>
                <a:gd name="connsiteX37" fmla="*/ 1620 w 9980"/>
                <a:gd name="connsiteY37" fmla="*/ 4031 h 9953"/>
                <a:gd name="connsiteX38" fmla="*/ 1260 w 9980"/>
                <a:gd name="connsiteY38" fmla="*/ 3862 h 9953"/>
                <a:gd name="connsiteX39" fmla="*/ 1080 w 9980"/>
                <a:gd name="connsiteY39" fmla="*/ 4096 h 9953"/>
                <a:gd name="connsiteX40" fmla="*/ 760 w 9980"/>
                <a:gd name="connsiteY40" fmla="*/ 4018 h 9953"/>
                <a:gd name="connsiteX41" fmla="*/ 120 w 9980"/>
                <a:gd name="connsiteY41" fmla="*/ 2887 h 9953"/>
                <a:gd name="connsiteX42" fmla="*/ 300 w 9980"/>
                <a:gd name="connsiteY42" fmla="*/ 2081 h 9953"/>
                <a:gd name="connsiteX43" fmla="*/ 0 w 9980"/>
                <a:gd name="connsiteY43" fmla="*/ 1625 h 9953"/>
                <a:gd name="connsiteX44" fmla="*/ 140 w 9980"/>
                <a:gd name="connsiteY44" fmla="*/ 1287 h 9953"/>
                <a:gd name="connsiteX45" fmla="*/ 460 w 9980"/>
                <a:gd name="connsiteY45" fmla="*/ 1209 h 9953"/>
                <a:gd name="connsiteX46" fmla="*/ 760 w 9980"/>
                <a:gd name="connsiteY46" fmla="*/ 689 h 9953"/>
                <a:gd name="connsiteX47" fmla="*/ 760 w 9980"/>
                <a:gd name="connsiteY47" fmla="*/ 0 h 9953"/>
                <a:gd name="connsiteX0" fmla="*/ 762 w 10000"/>
                <a:gd name="connsiteY0" fmla="*/ 0 h 10001"/>
                <a:gd name="connsiteX1" fmla="*/ 5351 w 10000"/>
                <a:gd name="connsiteY1" fmla="*/ 601 h 10001"/>
                <a:gd name="connsiteX2" fmla="*/ 4349 w 10000"/>
                <a:gd name="connsiteY2" fmla="*/ 3541 h 10001"/>
                <a:gd name="connsiteX3" fmla="*/ 9519 w 10000"/>
                <a:gd name="connsiteY3" fmla="*/ 8048 h 10001"/>
                <a:gd name="connsiteX4" fmla="*/ 10000 w 10000"/>
                <a:gd name="connsiteY4" fmla="*/ 8624 h 10001"/>
                <a:gd name="connsiteX5" fmla="*/ 9499 w 10000"/>
                <a:gd name="connsiteY5" fmla="*/ 8898 h 10001"/>
                <a:gd name="connsiteX6" fmla="*/ 9178 w 10000"/>
                <a:gd name="connsiteY6" fmla="*/ 9394 h 10001"/>
                <a:gd name="connsiteX7" fmla="*/ 8878 w 10000"/>
                <a:gd name="connsiteY7" fmla="*/ 9695 h 10001"/>
                <a:gd name="connsiteX8" fmla="*/ 9146 w 10000"/>
                <a:gd name="connsiteY8" fmla="*/ 10001 h 10001"/>
                <a:gd name="connsiteX9" fmla="*/ 8694 w 10000"/>
                <a:gd name="connsiteY9" fmla="*/ 10000 h 10001"/>
                <a:gd name="connsiteX10" fmla="*/ 5631 w 10000"/>
                <a:gd name="connsiteY10" fmla="*/ 9969 h 10001"/>
                <a:gd name="connsiteX11" fmla="*/ 5451 w 10000"/>
                <a:gd name="connsiteY11" fmla="*/ 9381 h 10001"/>
                <a:gd name="connsiteX12" fmla="*/ 4910 w 10000"/>
                <a:gd name="connsiteY12" fmla="*/ 8950 h 10001"/>
                <a:gd name="connsiteX13" fmla="*/ 4529 w 10000"/>
                <a:gd name="connsiteY13" fmla="*/ 8793 h 10001"/>
                <a:gd name="connsiteX14" fmla="*/ 4409 w 10000"/>
                <a:gd name="connsiteY14" fmla="*/ 8493 h 10001"/>
                <a:gd name="connsiteX15" fmla="*/ 4088 w 10000"/>
                <a:gd name="connsiteY15" fmla="*/ 8322 h 10001"/>
                <a:gd name="connsiteX16" fmla="*/ 3768 w 10000"/>
                <a:gd name="connsiteY16" fmla="*/ 8113 h 10001"/>
                <a:gd name="connsiteX17" fmla="*/ 3667 w 10000"/>
                <a:gd name="connsiteY17" fmla="*/ 7878 h 10001"/>
                <a:gd name="connsiteX18" fmla="*/ 3367 w 10000"/>
                <a:gd name="connsiteY18" fmla="*/ 7721 h 10001"/>
                <a:gd name="connsiteX19" fmla="*/ 2906 w 10000"/>
                <a:gd name="connsiteY19" fmla="*/ 7813 h 10001"/>
                <a:gd name="connsiteX20" fmla="*/ 2365 w 10000"/>
                <a:gd name="connsiteY20" fmla="*/ 7682 h 10001"/>
                <a:gd name="connsiteX21" fmla="*/ 2365 w 10000"/>
                <a:gd name="connsiteY21" fmla="*/ 7551 h 10001"/>
                <a:gd name="connsiteX22" fmla="*/ 2345 w 10000"/>
                <a:gd name="connsiteY22" fmla="*/ 7277 h 10001"/>
                <a:gd name="connsiteX23" fmla="*/ 2124 w 10000"/>
                <a:gd name="connsiteY23" fmla="*/ 6977 h 10001"/>
                <a:gd name="connsiteX24" fmla="*/ 2104 w 10000"/>
                <a:gd name="connsiteY24" fmla="*/ 6716 h 10001"/>
                <a:gd name="connsiteX25" fmla="*/ 1864 w 10000"/>
                <a:gd name="connsiteY25" fmla="*/ 6494 h 10001"/>
                <a:gd name="connsiteX26" fmla="*/ 1944 w 10000"/>
                <a:gd name="connsiteY26" fmla="*/ 6298 h 10001"/>
                <a:gd name="connsiteX27" fmla="*/ 1283 w 10000"/>
                <a:gd name="connsiteY27" fmla="*/ 5788 h 10001"/>
                <a:gd name="connsiteX28" fmla="*/ 1283 w 10000"/>
                <a:gd name="connsiteY28" fmla="*/ 5501 h 10001"/>
                <a:gd name="connsiteX29" fmla="*/ 1623 w 10000"/>
                <a:gd name="connsiteY29" fmla="*/ 5383 h 10001"/>
                <a:gd name="connsiteX30" fmla="*/ 1623 w 10000"/>
                <a:gd name="connsiteY30" fmla="*/ 5200 h 10001"/>
                <a:gd name="connsiteX31" fmla="*/ 1283 w 10000"/>
                <a:gd name="connsiteY31" fmla="*/ 5148 h 10001"/>
                <a:gd name="connsiteX32" fmla="*/ 1122 w 10000"/>
                <a:gd name="connsiteY32" fmla="*/ 4873 h 10001"/>
                <a:gd name="connsiteX33" fmla="*/ 962 w 10000"/>
                <a:gd name="connsiteY33" fmla="*/ 4377 h 10001"/>
                <a:gd name="connsiteX34" fmla="*/ 1443 w 10000"/>
                <a:gd name="connsiteY34" fmla="*/ 4651 h 10001"/>
                <a:gd name="connsiteX35" fmla="*/ 1263 w 10000"/>
                <a:gd name="connsiteY35" fmla="*/ 4298 h 10001"/>
                <a:gd name="connsiteX36" fmla="*/ 1623 w 10000"/>
                <a:gd name="connsiteY36" fmla="*/ 4298 h 10001"/>
                <a:gd name="connsiteX37" fmla="*/ 1623 w 10000"/>
                <a:gd name="connsiteY37" fmla="*/ 4050 h 10001"/>
                <a:gd name="connsiteX38" fmla="*/ 1263 w 10000"/>
                <a:gd name="connsiteY38" fmla="*/ 3880 h 10001"/>
                <a:gd name="connsiteX39" fmla="*/ 1082 w 10000"/>
                <a:gd name="connsiteY39" fmla="*/ 4115 h 10001"/>
                <a:gd name="connsiteX40" fmla="*/ 762 w 10000"/>
                <a:gd name="connsiteY40" fmla="*/ 4037 h 10001"/>
                <a:gd name="connsiteX41" fmla="*/ 120 w 10000"/>
                <a:gd name="connsiteY41" fmla="*/ 2901 h 10001"/>
                <a:gd name="connsiteX42" fmla="*/ 301 w 10000"/>
                <a:gd name="connsiteY42" fmla="*/ 2091 h 10001"/>
                <a:gd name="connsiteX43" fmla="*/ 0 w 10000"/>
                <a:gd name="connsiteY43" fmla="*/ 1633 h 10001"/>
                <a:gd name="connsiteX44" fmla="*/ 140 w 10000"/>
                <a:gd name="connsiteY44" fmla="*/ 1293 h 10001"/>
                <a:gd name="connsiteX45" fmla="*/ 461 w 10000"/>
                <a:gd name="connsiteY45" fmla="*/ 1215 h 10001"/>
                <a:gd name="connsiteX46" fmla="*/ 762 w 10000"/>
                <a:gd name="connsiteY46" fmla="*/ 692 h 10001"/>
                <a:gd name="connsiteX47" fmla="*/ 762 w 10000"/>
                <a:gd name="connsiteY47" fmla="*/ 0 h 10001"/>
                <a:gd name="connsiteX0" fmla="*/ 762 w 10000"/>
                <a:gd name="connsiteY0" fmla="*/ 0 h 10001"/>
                <a:gd name="connsiteX1" fmla="*/ 5351 w 10000"/>
                <a:gd name="connsiteY1" fmla="*/ 601 h 10001"/>
                <a:gd name="connsiteX2" fmla="*/ 4349 w 10000"/>
                <a:gd name="connsiteY2" fmla="*/ 3541 h 10001"/>
                <a:gd name="connsiteX3" fmla="*/ 9519 w 10000"/>
                <a:gd name="connsiteY3" fmla="*/ 8048 h 10001"/>
                <a:gd name="connsiteX4" fmla="*/ 10000 w 10000"/>
                <a:gd name="connsiteY4" fmla="*/ 8624 h 10001"/>
                <a:gd name="connsiteX5" fmla="*/ 9499 w 10000"/>
                <a:gd name="connsiteY5" fmla="*/ 8898 h 10001"/>
                <a:gd name="connsiteX6" fmla="*/ 9265 w 10000"/>
                <a:gd name="connsiteY6" fmla="*/ 9360 h 10001"/>
                <a:gd name="connsiteX7" fmla="*/ 8878 w 10000"/>
                <a:gd name="connsiteY7" fmla="*/ 9695 h 10001"/>
                <a:gd name="connsiteX8" fmla="*/ 9146 w 10000"/>
                <a:gd name="connsiteY8" fmla="*/ 10001 h 10001"/>
                <a:gd name="connsiteX9" fmla="*/ 8694 w 10000"/>
                <a:gd name="connsiteY9" fmla="*/ 10000 h 10001"/>
                <a:gd name="connsiteX10" fmla="*/ 5631 w 10000"/>
                <a:gd name="connsiteY10" fmla="*/ 9969 h 10001"/>
                <a:gd name="connsiteX11" fmla="*/ 5451 w 10000"/>
                <a:gd name="connsiteY11" fmla="*/ 9381 h 10001"/>
                <a:gd name="connsiteX12" fmla="*/ 4910 w 10000"/>
                <a:gd name="connsiteY12" fmla="*/ 8950 h 10001"/>
                <a:gd name="connsiteX13" fmla="*/ 4529 w 10000"/>
                <a:gd name="connsiteY13" fmla="*/ 8793 h 10001"/>
                <a:gd name="connsiteX14" fmla="*/ 4409 w 10000"/>
                <a:gd name="connsiteY14" fmla="*/ 8493 h 10001"/>
                <a:gd name="connsiteX15" fmla="*/ 4088 w 10000"/>
                <a:gd name="connsiteY15" fmla="*/ 8322 h 10001"/>
                <a:gd name="connsiteX16" fmla="*/ 3768 w 10000"/>
                <a:gd name="connsiteY16" fmla="*/ 8113 h 10001"/>
                <a:gd name="connsiteX17" fmla="*/ 3667 w 10000"/>
                <a:gd name="connsiteY17" fmla="*/ 7878 h 10001"/>
                <a:gd name="connsiteX18" fmla="*/ 3367 w 10000"/>
                <a:gd name="connsiteY18" fmla="*/ 7721 h 10001"/>
                <a:gd name="connsiteX19" fmla="*/ 2906 w 10000"/>
                <a:gd name="connsiteY19" fmla="*/ 7813 h 10001"/>
                <a:gd name="connsiteX20" fmla="*/ 2365 w 10000"/>
                <a:gd name="connsiteY20" fmla="*/ 7682 h 10001"/>
                <a:gd name="connsiteX21" fmla="*/ 2365 w 10000"/>
                <a:gd name="connsiteY21" fmla="*/ 7551 h 10001"/>
                <a:gd name="connsiteX22" fmla="*/ 2345 w 10000"/>
                <a:gd name="connsiteY22" fmla="*/ 7277 h 10001"/>
                <a:gd name="connsiteX23" fmla="*/ 2124 w 10000"/>
                <a:gd name="connsiteY23" fmla="*/ 6977 h 10001"/>
                <a:gd name="connsiteX24" fmla="*/ 2104 w 10000"/>
                <a:gd name="connsiteY24" fmla="*/ 6716 h 10001"/>
                <a:gd name="connsiteX25" fmla="*/ 1864 w 10000"/>
                <a:gd name="connsiteY25" fmla="*/ 6494 h 10001"/>
                <a:gd name="connsiteX26" fmla="*/ 1944 w 10000"/>
                <a:gd name="connsiteY26" fmla="*/ 6298 h 10001"/>
                <a:gd name="connsiteX27" fmla="*/ 1283 w 10000"/>
                <a:gd name="connsiteY27" fmla="*/ 5788 h 10001"/>
                <a:gd name="connsiteX28" fmla="*/ 1283 w 10000"/>
                <a:gd name="connsiteY28" fmla="*/ 5501 h 10001"/>
                <a:gd name="connsiteX29" fmla="*/ 1623 w 10000"/>
                <a:gd name="connsiteY29" fmla="*/ 5383 h 10001"/>
                <a:gd name="connsiteX30" fmla="*/ 1623 w 10000"/>
                <a:gd name="connsiteY30" fmla="*/ 5200 h 10001"/>
                <a:gd name="connsiteX31" fmla="*/ 1283 w 10000"/>
                <a:gd name="connsiteY31" fmla="*/ 5148 h 10001"/>
                <a:gd name="connsiteX32" fmla="*/ 1122 w 10000"/>
                <a:gd name="connsiteY32" fmla="*/ 4873 h 10001"/>
                <a:gd name="connsiteX33" fmla="*/ 962 w 10000"/>
                <a:gd name="connsiteY33" fmla="*/ 4377 h 10001"/>
                <a:gd name="connsiteX34" fmla="*/ 1443 w 10000"/>
                <a:gd name="connsiteY34" fmla="*/ 4651 h 10001"/>
                <a:gd name="connsiteX35" fmla="*/ 1263 w 10000"/>
                <a:gd name="connsiteY35" fmla="*/ 4298 h 10001"/>
                <a:gd name="connsiteX36" fmla="*/ 1623 w 10000"/>
                <a:gd name="connsiteY36" fmla="*/ 4298 h 10001"/>
                <a:gd name="connsiteX37" fmla="*/ 1623 w 10000"/>
                <a:gd name="connsiteY37" fmla="*/ 4050 h 10001"/>
                <a:gd name="connsiteX38" fmla="*/ 1263 w 10000"/>
                <a:gd name="connsiteY38" fmla="*/ 3880 h 10001"/>
                <a:gd name="connsiteX39" fmla="*/ 1082 w 10000"/>
                <a:gd name="connsiteY39" fmla="*/ 4115 h 10001"/>
                <a:gd name="connsiteX40" fmla="*/ 762 w 10000"/>
                <a:gd name="connsiteY40" fmla="*/ 4037 h 10001"/>
                <a:gd name="connsiteX41" fmla="*/ 120 w 10000"/>
                <a:gd name="connsiteY41" fmla="*/ 2901 h 10001"/>
                <a:gd name="connsiteX42" fmla="*/ 301 w 10000"/>
                <a:gd name="connsiteY42" fmla="*/ 2091 h 10001"/>
                <a:gd name="connsiteX43" fmla="*/ 0 w 10000"/>
                <a:gd name="connsiteY43" fmla="*/ 1633 h 10001"/>
                <a:gd name="connsiteX44" fmla="*/ 140 w 10000"/>
                <a:gd name="connsiteY44" fmla="*/ 1293 h 10001"/>
                <a:gd name="connsiteX45" fmla="*/ 461 w 10000"/>
                <a:gd name="connsiteY45" fmla="*/ 1215 h 10001"/>
                <a:gd name="connsiteX46" fmla="*/ 762 w 10000"/>
                <a:gd name="connsiteY46" fmla="*/ 692 h 10001"/>
                <a:gd name="connsiteX47" fmla="*/ 762 w 10000"/>
                <a:gd name="connsiteY47" fmla="*/ 0 h 10001"/>
                <a:gd name="connsiteX0" fmla="*/ 762 w 10000"/>
                <a:gd name="connsiteY0" fmla="*/ 0 h 10001"/>
                <a:gd name="connsiteX1" fmla="*/ 5351 w 10000"/>
                <a:gd name="connsiteY1" fmla="*/ 601 h 10001"/>
                <a:gd name="connsiteX2" fmla="*/ 4349 w 10000"/>
                <a:gd name="connsiteY2" fmla="*/ 3541 h 10001"/>
                <a:gd name="connsiteX3" fmla="*/ 9519 w 10000"/>
                <a:gd name="connsiteY3" fmla="*/ 8048 h 10001"/>
                <a:gd name="connsiteX4" fmla="*/ 10000 w 10000"/>
                <a:gd name="connsiteY4" fmla="*/ 8635 h 10001"/>
                <a:gd name="connsiteX5" fmla="*/ 9499 w 10000"/>
                <a:gd name="connsiteY5" fmla="*/ 8898 h 10001"/>
                <a:gd name="connsiteX6" fmla="*/ 9265 w 10000"/>
                <a:gd name="connsiteY6" fmla="*/ 9360 h 10001"/>
                <a:gd name="connsiteX7" fmla="*/ 8878 w 10000"/>
                <a:gd name="connsiteY7" fmla="*/ 9695 h 10001"/>
                <a:gd name="connsiteX8" fmla="*/ 9146 w 10000"/>
                <a:gd name="connsiteY8" fmla="*/ 10001 h 10001"/>
                <a:gd name="connsiteX9" fmla="*/ 8694 w 10000"/>
                <a:gd name="connsiteY9" fmla="*/ 10000 h 10001"/>
                <a:gd name="connsiteX10" fmla="*/ 5631 w 10000"/>
                <a:gd name="connsiteY10" fmla="*/ 9969 h 10001"/>
                <a:gd name="connsiteX11" fmla="*/ 5451 w 10000"/>
                <a:gd name="connsiteY11" fmla="*/ 9381 h 10001"/>
                <a:gd name="connsiteX12" fmla="*/ 4910 w 10000"/>
                <a:gd name="connsiteY12" fmla="*/ 8950 h 10001"/>
                <a:gd name="connsiteX13" fmla="*/ 4529 w 10000"/>
                <a:gd name="connsiteY13" fmla="*/ 8793 h 10001"/>
                <a:gd name="connsiteX14" fmla="*/ 4409 w 10000"/>
                <a:gd name="connsiteY14" fmla="*/ 8493 h 10001"/>
                <a:gd name="connsiteX15" fmla="*/ 4088 w 10000"/>
                <a:gd name="connsiteY15" fmla="*/ 8322 h 10001"/>
                <a:gd name="connsiteX16" fmla="*/ 3768 w 10000"/>
                <a:gd name="connsiteY16" fmla="*/ 8113 h 10001"/>
                <a:gd name="connsiteX17" fmla="*/ 3667 w 10000"/>
                <a:gd name="connsiteY17" fmla="*/ 7878 h 10001"/>
                <a:gd name="connsiteX18" fmla="*/ 3367 w 10000"/>
                <a:gd name="connsiteY18" fmla="*/ 7721 h 10001"/>
                <a:gd name="connsiteX19" fmla="*/ 2906 w 10000"/>
                <a:gd name="connsiteY19" fmla="*/ 7813 h 10001"/>
                <a:gd name="connsiteX20" fmla="*/ 2365 w 10000"/>
                <a:gd name="connsiteY20" fmla="*/ 7682 h 10001"/>
                <a:gd name="connsiteX21" fmla="*/ 2365 w 10000"/>
                <a:gd name="connsiteY21" fmla="*/ 7551 h 10001"/>
                <a:gd name="connsiteX22" fmla="*/ 2345 w 10000"/>
                <a:gd name="connsiteY22" fmla="*/ 7277 h 10001"/>
                <a:gd name="connsiteX23" fmla="*/ 2124 w 10000"/>
                <a:gd name="connsiteY23" fmla="*/ 6977 h 10001"/>
                <a:gd name="connsiteX24" fmla="*/ 2104 w 10000"/>
                <a:gd name="connsiteY24" fmla="*/ 6716 h 10001"/>
                <a:gd name="connsiteX25" fmla="*/ 1864 w 10000"/>
                <a:gd name="connsiteY25" fmla="*/ 6494 h 10001"/>
                <a:gd name="connsiteX26" fmla="*/ 1944 w 10000"/>
                <a:gd name="connsiteY26" fmla="*/ 6298 h 10001"/>
                <a:gd name="connsiteX27" fmla="*/ 1283 w 10000"/>
                <a:gd name="connsiteY27" fmla="*/ 5788 h 10001"/>
                <a:gd name="connsiteX28" fmla="*/ 1283 w 10000"/>
                <a:gd name="connsiteY28" fmla="*/ 5501 h 10001"/>
                <a:gd name="connsiteX29" fmla="*/ 1623 w 10000"/>
                <a:gd name="connsiteY29" fmla="*/ 5383 h 10001"/>
                <a:gd name="connsiteX30" fmla="*/ 1623 w 10000"/>
                <a:gd name="connsiteY30" fmla="*/ 5200 h 10001"/>
                <a:gd name="connsiteX31" fmla="*/ 1283 w 10000"/>
                <a:gd name="connsiteY31" fmla="*/ 5148 h 10001"/>
                <a:gd name="connsiteX32" fmla="*/ 1122 w 10000"/>
                <a:gd name="connsiteY32" fmla="*/ 4873 h 10001"/>
                <a:gd name="connsiteX33" fmla="*/ 962 w 10000"/>
                <a:gd name="connsiteY33" fmla="*/ 4377 h 10001"/>
                <a:gd name="connsiteX34" fmla="*/ 1443 w 10000"/>
                <a:gd name="connsiteY34" fmla="*/ 4651 h 10001"/>
                <a:gd name="connsiteX35" fmla="*/ 1263 w 10000"/>
                <a:gd name="connsiteY35" fmla="*/ 4298 h 10001"/>
                <a:gd name="connsiteX36" fmla="*/ 1623 w 10000"/>
                <a:gd name="connsiteY36" fmla="*/ 4298 h 10001"/>
                <a:gd name="connsiteX37" fmla="*/ 1623 w 10000"/>
                <a:gd name="connsiteY37" fmla="*/ 4050 h 10001"/>
                <a:gd name="connsiteX38" fmla="*/ 1263 w 10000"/>
                <a:gd name="connsiteY38" fmla="*/ 3880 h 10001"/>
                <a:gd name="connsiteX39" fmla="*/ 1082 w 10000"/>
                <a:gd name="connsiteY39" fmla="*/ 4115 h 10001"/>
                <a:gd name="connsiteX40" fmla="*/ 762 w 10000"/>
                <a:gd name="connsiteY40" fmla="*/ 4037 h 10001"/>
                <a:gd name="connsiteX41" fmla="*/ 120 w 10000"/>
                <a:gd name="connsiteY41" fmla="*/ 2901 h 10001"/>
                <a:gd name="connsiteX42" fmla="*/ 301 w 10000"/>
                <a:gd name="connsiteY42" fmla="*/ 2091 h 10001"/>
                <a:gd name="connsiteX43" fmla="*/ 0 w 10000"/>
                <a:gd name="connsiteY43" fmla="*/ 1633 h 10001"/>
                <a:gd name="connsiteX44" fmla="*/ 140 w 10000"/>
                <a:gd name="connsiteY44" fmla="*/ 1293 h 10001"/>
                <a:gd name="connsiteX45" fmla="*/ 461 w 10000"/>
                <a:gd name="connsiteY45" fmla="*/ 1215 h 10001"/>
                <a:gd name="connsiteX46" fmla="*/ 762 w 10000"/>
                <a:gd name="connsiteY46" fmla="*/ 692 h 10001"/>
                <a:gd name="connsiteX47" fmla="*/ 762 w 10000"/>
                <a:gd name="connsiteY47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000" h="10001">
                  <a:moveTo>
                    <a:pt x="762" y="0"/>
                  </a:moveTo>
                  <a:lnTo>
                    <a:pt x="5351" y="601"/>
                  </a:lnTo>
                  <a:lnTo>
                    <a:pt x="4349" y="3541"/>
                  </a:lnTo>
                  <a:lnTo>
                    <a:pt x="9519" y="8048"/>
                  </a:lnTo>
                  <a:lnTo>
                    <a:pt x="10000" y="8635"/>
                  </a:lnTo>
                  <a:lnTo>
                    <a:pt x="9499" y="8898"/>
                  </a:lnTo>
                  <a:lnTo>
                    <a:pt x="9265" y="9360"/>
                  </a:lnTo>
                  <a:lnTo>
                    <a:pt x="8878" y="9695"/>
                  </a:lnTo>
                  <a:lnTo>
                    <a:pt x="9146" y="10001"/>
                  </a:lnTo>
                  <a:lnTo>
                    <a:pt x="8694" y="10000"/>
                  </a:lnTo>
                  <a:lnTo>
                    <a:pt x="5631" y="9969"/>
                  </a:lnTo>
                  <a:lnTo>
                    <a:pt x="5451" y="9381"/>
                  </a:lnTo>
                  <a:lnTo>
                    <a:pt x="4910" y="8950"/>
                  </a:lnTo>
                  <a:lnTo>
                    <a:pt x="4529" y="8793"/>
                  </a:lnTo>
                  <a:lnTo>
                    <a:pt x="4409" y="8493"/>
                  </a:lnTo>
                  <a:lnTo>
                    <a:pt x="4088" y="8322"/>
                  </a:lnTo>
                  <a:lnTo>
                    <a:pt x="3768" y="8113"/>
                  </a:lnTo>
                  <a:cubicBezTo>
                    <a:pt x="3734" y="8035"/>
                    <a:pt x="3700" y="7956"/>
                    <a:pt x="3667" y="7878"/>
                  </a:cubicBezTo>
                  <a:lnTo>
                    <a:pt x="3367" y="7721"/>
                  </a:lnTo>
                  <a:lnTo>
                    <a:pt x="2906" y="7813"/>
                  </a:lnTo>
                  <a:lnTo>
                    <a:pt x="2365" y="7682"/>
                  </a:lnTo>
                  <a:lnTo>
                    <a:pt x="2365" y="7551"/>
                  </a:lnTo>
                  <a:cubicBezTo>
                    <a:pt x="2358" y="7460"/>
                    <a:pt x="2352" y="7369"/>
                    <a:pt x="2345" y="7277"/>
                  </a:cubicBezTo>
                  <a:cubicBezTo>
                    <a:pt x="2272" y="7177"/>
                    <a:pt x="2197" y="7077"/>
                    <a:pt x="2124" y="6977"/>
                  </a:cubicBezTo>
                  <a:cubicBezTo>
                    <a:pt x="2117" y="6889"/>
                    <a:pt x="2111" y="6803"/>
                    <a:pt x="2104" y="6716"/>
                  </a:cubicBezTo>
                  <a:lnTo>
                    <a:pt x="1864" y="6494"/>
                  </a:lnTo>
                  <a:cubicBezTo>
                    <a:pt x="1891" y="6428"/>
                    <a:pt x="1917" y="6363"/>
                    <a:pt x="1944" y="6298"/>
                  </a:cubicBezTo>
                  <a:lnTo>
                    <a:pt x="1283" y="5788"/>
                  </a:lnTo>
                  <a:lnTo>
                    <a:pt x="1283" y="5501"/>
                  </a:lnTo>
                  <a:lnTo>
                    <a:pt x="1623" y="5383"/>
                  </a:lnTo>
                  <a:lnTo>
                    <a:pt x="1623" y="5200"/>
                  </a:lnTo>
                  <a:lnTo>
                    <a:pt x="1283" y="5148"/>
                  </a:lnTo>
                  <a:lnTo>
                    <a:pt x="1122" y="4873"/>
                  </a:lnTo>
                  <a:cubicBezTo>
                    <a:pt x="1069" y="4707"/>
                    <a:pt x="1015" y="4542"/>
                    <a:pt x="962" y="4377"/>
                  </a:cubicBezTo>
                  <a:lnTo>
                    <a:pt x="1443" y="4651"/>
                  </a:lnTo>
                  <a:lnTo>
                    <a:pt x="1263" y="4298"/>
                  </a:lnTo>
                  <a:lnTo>
                    <a:pt x="1623" y="4298"/>
                  </a:lnTo>
                  <a:lnTo>
                    <a:pt x="1623" y="4050"/>
                  </a:lnTo>
                  <a:lnTo>
                    <a:pt x="1263" y="3880"/>
                  </a:lnTo>
                  <a:lnTo>
                    <a:pt x="1082" y="4115"/>
                  </a:lnTo>
                  <a:lnTo>
                    <a:pt x="762" y="4037"/>
                  </a:lnTo>
                  <a:lnTo>
                    <a:pt x="120" y="2901"/>
                  </a:lnTo>
                  <a:cubicBezTo>
                    <a:pt x="180" y="2631"/>
                    <a:pt x="241" y="2361"/>
                    <a:pt x="301" y="2091"/>
                  </a:cubicBezTo>
                  <a:lnTo>
                    <a:pt x="0" y="1633"/>
                  </a:lnTo>
                  <a:cubicBezTo>
                    <a:pt x="47" y="1520"/>
                    <a:pt x="93" y="1406"/>
                    <a:pt x="140" y="1293"/>
                  </a:cubicBezTo>
                  <a:lnTo>
                    <a:pt x="461" y="1215"/>
                  </a:lnTo>
                  <a:lnTo>
                    <a:pt x="762" y="692"/>
                  </a:lnTo>
                  <a:lnTo>
                    <a:pt x="762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4" name="Freeform 38"/>
            <p:cNvSpPr>
              <a:spLocks/>
            </p:cNvSpPr>
            <p:nvPr/>
          </p:nvSpPr>
          <p:spPr bwMode="auto">
            <a:xfrm>
              <a:off x="2170462" y="2795350"/>
              <a:ext cx="835025" cy="1322387"/>
            </a:xfrm>
            <a:custGeom>
              <a:avLst/>
              <a:gdLst>
                <a:gd name="connsiteX0" fmla="*/ 1266 w 9974"/>
                <a:gd name="connsiteY0" fmla="*/ 0 h 9982"/>
                <a:gd name="connsiteX1" fmla="*/ 0 w 9974"/>
                <a:gd name="connsiteY1" fmla="*/ 3937 h 9982"/>
                <a:gd name="connsiteX2" fmla="*/ 6781 w 9974"/>
                <a:gd name="connsiteY2" fmla="*/ 9982 h 9982"/>
                <a:gd name="connsiteX3" fmla="*/ 7203 w 9974"/>
                <a:gd name="connsiteY3" fmla="*/ 9719 h 9982"/>
                <a:gd name="connsiteX4" fmla="*/ 7177 w 9974"/>
                <a:gd name="connsiteY4" fmla="*/ 8524 h 9982"/>
                <a:gd name="connsiteX5" fmla="*/ 8021 w 9974"/>
                <a:gd name="connsiteY5" fmla="*/ 8612 h 9982"/>
                <a:gd name="connsiteX6" fmla="*/ 8892 w 9974"/>
                <a:gd name="connsiteY6" fmla="*/ 4956 h 9982"/>
                <a:gd name="connsiteX7" fmla="*/ 9499 w 9974"/>
                <a:gd name="connsiteY7" fmla="*/ 2460 h 9982"/>
                <a:gd name="connsiteX8" fmla="*/ 9657 w 9974"/>
                <a:gd name="connsiteY8" fmla="*/ 1705 h 9982"/>
                <a:gd name="connsiteX9" fmla="*/ 9974 w 9974"/>
                <a:gd name="connsiteY9" fmla="*/ 1139 h 9982"/>
                <a:gd name="connsiteX10" fmla="*/ 5488 w 9974"/>
                <a:gd name="connsiteY10" fmla="*/ 615 h 9982"/>
                <a:gd name="connsiteX11" fmla="*/ 1266 w 9974"/>
                <a:gd name="connsiteY11" fmla="*/ 0 h 9982"/>
                <a:gd name="connsiteX0" fmla="*/ 1269 w 10000"/>
                <a:gd name="connsiteY0" fmla="*/ 0 h 10000"/>
                <a:gd name="connsiteX1" fmla="*/ 0 w 10000"/>
                <a:gd name="connsiteY1" fmla="*/ 3944 h 10000"/>
                <a:gd name="connsiteX2" fmla="*/ 6799 w 10000"/>
                <a:gd name="connsiteY2" fmla="*/ 10000 h 10000"/>
                <a:gd name="connsiteX3" fmla="*/ 7222 w 10000"/>
                <a:gd name="connsiteY3" fmla="*/ 9737 h 10000"/>
                <a:gd name="connsiteX4" fmla="*/ 7196 w 10000"/>
                <a:gd name="connsiteY4" fmla="*/ 8539 h 10000"/>
                <a:gd name="connsiteX5" fmla="*/ 8103 w 10000"/>
                <a:gd name="connsiteY5" fmla="*/ 8771 h 10000"/>
                <a:gd name="connsiteX6" fmla="*/ 8915 w 10000"/>
                <a:gd name="connsiteY6" fmla="*/ 4965 h 10000"/>
                <a:gd name="connsiteX7" fmla="*/ 9524 w 10000"/>
                <a:gd name="connsiteY7" fmla="*/ 2464 h 10000"/>
                <a:gd name="connsiteX8" fmla="*/ 9682 w 10000"/>
                <a:gd name="connsiteY8" fmla="*/ 1708 h 10000"/>
                <a:gd name="connsiteX9" fmla="*/ 10000 w 10000"/>
                <a:gd name="connsiteY9" fmla="*/ 1141 h 10000"/>
                <a:gd name="connsiteX10" fmla="*/ 5502 w 10000"/>
                <a:gd name="connsiteY10" fmla="*/ 616 h 10000"/>
                <a:gd name="connsiteX11" fmla="*/ 1269 w 10000"/>
                <a:gd name="connsiteY11" fmla="*/ 0 h 10000"/>
                <a:gd name="connsiteX0" fmla="*/ 1269 w 10000"/>
                <a:gd name="connsiteY0" fmla="*/ 0 h 10000"/>
                <a:gd name="connsiteX1" fmla="*/ 0 w 10000"/>
                <a:gd name="connsiteY1" fmla="*/ 3944 h 10000"/>
                <a:gd name="connsiteX2" fmla="*/ 6799 w 10000"/>
                <a:gd name="connsiteY2" fmla="*/ 10000 h 10000"/>
                <a:gd name="connsiteX3" fmla="*/ 7222 w 10000"/>
                <a:gd name="connsiteY3" fmla="*/ 9737 h 10000"/>
                <a:gd name="connsiteX4" fmla="*/ 7196 w 10000"/>
                <a:gd name="connsiteY4" fmla="*/ 8600 h 10000"/>
                <a:gd name="connsiteX5" fmla="*/ 8103 w 10000"/>
                <a:gd name="connsiteY5" fmla="*/ 8771 h 10000"/>
                <a:gd name="connsiteX6" fmla="*/ 8915 w 10000"/>
                <a:gd name="connsiteY6" fmla="*/ 4965 h 10000"/>
                <a:gd name="connsiteX7" fmla="*/ 9524 w 10000"/>
                <a:gd name="connsiteY7" fmla="*/ 2464 h 10000"/>
                <a:gd name="connsiteX8" fmla="*/ 9682 w 10000"/>
                <a:gd name="connsiteY8" fmla="*/ 1708 h 10000"/>
                <a:gd name="connsiteX9" fmla="*/ 10000 w 10000"/>
                <a:gd name="connsiteY9" fmla="*/ 1141 h 10000"/>
                <a:gd name="connsiteX10" fmla="*/ 5502 w 10000"/>
                <a:gd name="connsiteY10" fmla="*/ 616 h 10000"/>
                <a:gd name="connsiteX11" fmla="*/ 1269 w 10000"/>
                <a:gd name="connsiteY11" fmla="*/ 0 h 10000"/>
                <a:gd name="connsiteX0" fmla="*/ 1269 w 10000"/>
                <a:gd name="connsiteY0" fmla="*/ 0 h 10123"/>
                <a:gd name="connsiteX1" fmla="*/ 0 w 10000"/>
                <a:gd name="connsiteY1" fmla="*/ 3944 h 10123"/>
                <a:gd name="connsiteX2" fmla="*/ 6860 w 10000"/>
                <a:gd name="connsiteY2" fmla="*/ 10123 h 10123"/>
                <a:gd name="connsiteX3" fmla="*/ 7222 w 10000"/>
                <a:gd name="connsiteY3" fmla="*/ 9737 h 10123"/>
                <a:gd name="connsiteX4" fmla="*/ 7196 w 10000"/>
                <a:gd name="connsiteY4" fmla="*/ 8600 h 10123"/>
                <a:gd name="connsiteX5" fmla="*/ 8103 w 10000"/>
                <a:gd name="connsiteY5" fmla="*/ 8771 h 10123"/>
                <a:gd name="connsiteX6" fmla="*/ 8915 w 10000"/>
                <a:gd name="connsiteY6" fmla="*/ 4965 h 10123"/>
                <a:gd name="connsiteX7" fmla="*/ 9524 w 10000"/>
                <a:gd name="connsiteY7" fmla="*/ 2464 h 10123"/>
                <a:gd name="connsiteX8" fmla="*/ 9682 w 10000"/>
                <a:gd name="connsiteY8" fmla="*/ 1708 h 10123"/>
                <a:gd name="connsiteX9" fmla="*/ 10000 w 10000"/>
                <a:gd name="connsiteY9" fmla="*/ 1141 h 10123"/>
                <a:gd name="connsiteX10" fmla="*/ 5502 w 10000"/>
                <a:gd name="connsiteY10" fmla="*/ 616 h 10123"/>
                <a:gd name="connsiteX11" fmla="*/ 1269 w 10000"/>
                <a:gd name="connsiteY11" fmla="*/ 0 h 10123"/>
                <a:gd name="connsiteX0" fmla="*/ 1269 w 10000"/>
                <a:gd name="connsiteY0" fmla="*/ 0 h 10123"/>
                <a:gd name="connsiteX1" fmla="*/ 0 w 10000"/>
                <a:gd name="connsiteY1" fmla="*/ 3944 h 10123"/>
                <a:gd name="connsiteX2" fmla="*/ 6860 w 10000"/>
                <a:gd name="connsiteY2" fmla="*/ 10123 h 10123"/>
                <a:gd name="connsiteX3" fmla="*/ 7222 w 10000"/>
                <a:gd name="connsiteY3" fmla="*/ 9880 h 10123"/>
                <a:gd name="connsiteX4" fmla="*/ 7196 w 10000"/>
                <a:gd name="connsiteY4" fmla="*/ 8600 h 10123"/>
                <a:gd name="connsiteX5" fmla="*/ 8103 w 10000"/>
                <a:gd name="connsiteY5" fmla="*/ 8771 h 10123"/>
                <a:gd name="connsiteX6" fmla="*/ 8915 w 10000"/>
                <a:gd name="connsiteY6" fmla="*/ 4965 h 10123"/>
                <a:gd name="connsiteX7" fmla="*/ 9524 w 10000"/>
                <a:gd name="connsiteY7" fmla="*/ 2464 h 10123"/>
                <a:gd name="connsiteX8" fmla="*/ 9682 w 10000"/>
                <a:gd name="connsiteY8" fmla="*/ 1708 h 10123"/>
                <a:gd name="connsiteX9" fmla="*/ 10000 w 10000"/>
                <a:gd name="connsiteY9" fmla="*/ 1141 h 10123"/>
                <a:gd name="connsiteX10" fmla="*/ 5502 w 10000"/>
                <a:gd name="connsiteY10" fmla="*/ 616 h 10123"/>
                <a:gd name="connsiteX11" fmla="*/ 1269 w 10000"/>
                <a:gd name="connsiteY11" fmla="*/ 0 h 10123"/>
                <a:gd name="connsiteX0" fmla="*/ 1269 w 9847"/>
                <a:gd name="connsiteY0" fmla="*/ 0 h 10123"/>
                <a:gd name="connsiteX1" fmla="*/ 0 w 9847"/>
                <a:gd name="connsiteY1" fmla="*/ 3944 h 10123"/>
                <a:gd name="connsiteX2" fmla="*/ 6860 w 9847"/>
                <a:gd name="connsiteY2" fmla="*/ 10123 h 10123"/>
                <a:gd name="connsiteX3" fmla="*/ 7222 w 9847"/>
                <a:gd name="connsiteY3" fmla="*/ 9880 h 10123"/>
                <a:gd name="connsiteX4" fmla="*/ 7196 w 9847"/>
                <a:gd name="connsiteY4" fmla="*/ 8600 h 10123"/>
                <a:gd name="connsiteX5" fmla="*/ 8103 w 9847"/>
                <a:gd name="connsiteY5" fmla="*/ 8771 h 10123"/>
                <a:gd name="connsiteX6" fmla="*/ 8915 w 9847"/>
                <a:gd name="connsiteY6" fmla="*/ 4965 h 10123"/>
                <a:gd name="connsiteX7" fmla="*/ 9524 w 9847"/>
                <a:gd name="connsiteY7" fmla="*/ 2464 h 10123"/>
                <a:gd name="connsiteX8" fmla="*/ 9682 w 9847"/>
                <a:gd name="connsiteY8" fmla="*/ 1708 h 10123"/>
                <a:gd name="connsiteX9" fmla="*/ 9847 w 9847"/>
                <a:gd name="connsiteY9" fmla="*/ 1121 h 10123"/>
                <a:gd name="connsiteX10" fmla="*/ 5502 w 9847"/>
                <a:gd name="connsiteY10" fmla="*/ 616 h 10123"/>
                <a:gd name="connsiteX11" fmla="*/ 1269 w 9847"/>
                <a:gd name="connsiteY11" fmla="*/ 0 h 10123"/>
                <a:gd name="connsiteX0" fmla="*/ 1289 w 10000"/>
                <a:gd name="connsiteY0" fmla="*/ 0 h 10000"/>
                <a:gd name="connsiteX1" fmla="*/ 0 w 10000"/>
                <a:gd name="connsiteY1" fmla="*/ 3896 h 10000"/>
                <a:gd name="connsiteX2" fmla="*/ 6967 w 10000"/>
                <a:gd name="connsiteY2" fmla="*/ 10000 h 10000"/>
                <a:gd name="connsiteX3" fmla="*/ 7334 w 10000"/>
                <a:gd name="connsiteY3" fmla="*/ 9760 h 10000"/>
                <a:gd name="connsiteX4" fmla="*/ 7308 w 10000"/>
                <a:gd name="connsiteY4" fmla="*/ 8496 h 10000"/>
                <a:gd name="connsiteX5" fmla="*/ 8229 w 10000"/>
                <a:gd name="connsiteY5" fmla="*/ 8664 h 10000"/>
                <a:gd name="connsiteX6" fmla="*/ 9054 w 10000"/>
                <a:gd name="connsiteY6" fmla="*/ 4905 h 10000"/>
                <a:gd name="connsiteX7" fmla="*/ 9672 w 10000"/>
                <a:gd name="connsiteY7" fmla="*/ 2434 h 10000"/>
                <a:gd name="connsiteX8" fmla="*/ 9863 w 10000"/>
                <a:gd name="connsiteY8" fmla="*/ 1687 h 10000"/>
                <a:gd name="connsiteX9" fmla="*/ 10000 w 10000"/>
                <a:gd name="connsiteY9" fmla="*/ 1107 h 10000"/>
                <a:gd name="connsiteX10" fmla="*/ 5587 w 10000"/>
                <a:gd name="connsiteY10" fmla="*/ 609 h 10000"/>
                <a:gd name="connsiteX11" fmla="*/ 1289 w 10000"/>
                <a:gd name="connsiteY11" fmla="*/ 0 h 10000"/>
                <a:gd name="connsiteX0" fmla="*/ 1289 w 10000"/>
                <a:gd name="connsiteY0" fmla="*/ 0 h 10000"/>
                <a:gd name="connsiteX1" fmla="*/ 0 w 10000"/>
                <a:gd name="connsiteY1" fmla="*/ 3896 h 10000"/>
                <a:gd name="connsiteX2" fmla="*/ 6967 w 10000"/>
                <a:gd name="connsiteY2" fmla="*/ 10000 h 10000"/>
                <a:gd name="connsiteX3" fmla="*/ 7334 w 10000"/>
                <a:gd name="connsiteY3" fmla="*/ 9760 h 10000"/>
                <a:gd name="connsiteX4" fmla="*/ 7308 w 10000"/>
                <a:gd name="connsiteY4" fmla="*/ 8496 h 10000"/>
                <a:gd name="connsiteX5" fmla="*/ 8229 w 10000"/>
                <a:gd name="connsiteY5" fmla="*/ 8664 h 10000"/>
                <a:gd name="connsiteX6" fmla="*/ 9672 w 10000"/>
                <a:gd name="connsiteY6" fmla="*/ 2434 h 10000"/>
                <a:gd name="connsiteX7" fmla="*/ 9863 w 10000"/>
                <a:gd name="connsiteY7" fmla="*/ 1687 h 10000"/>
                <a:gd name="connsiteX8" fmla="*/ 10000 w 10000"/>
                <a:gd name="connsiteY8" fmla="*/ 1107 h 10000"/>
                <a:gd name="connsiteX9" fmla="*/ 5587 w 10000"/>
                <a:gd name="connsiteY9" fmla="*/ 609 h 10000"/>
                <a:gd name="connsiteX10" fmla="*/ 1289 w 10000"/>
                <a:gd name="connsiteY10" fmla="*/ 0 h 10000"/>
                <a:gd name="connsiteX0" fmla="*/ 1289 w 10000"/>
                <a:gd name="connsiteY0" fmla="*/ 0 h 10000"/>
                <a:gd name="connsiteX1" fmla="*/ 0 w 10000"/>
                <a:gd name="connsiteY1" fmla="*/ 3896 h 10000"/>
                <a:gd name="connsiteX2" fmla="*/ 6967 w 10000"/>
                <a:gd name="connsiteY2" fmla="*/ 10000 h 10000"/>
                <a:gd name="connsiteX3" fmla="*/ 7334 w 10000"/>
                <a:gd name="connsiteY3" fmla="*/ 9760 h 10000"/>
                <a:gd name="connsiteX4" fmla="*/ 7308 w 10000"/>
                <a:gd name="connsiteY4" fmla="*/ 8496 h 10000"/>
                <a:gd name="connsiteX5" fmla="*/ 8229 w 10000"/>
                <a:gd name="connsiteY5" fmla="*/ 8664 h 10000"/>
                <a:gd name="connsiteX6" fmla="*/ 9863 w 10000"/>
                <a:gd name="connsiteY6" fmla="*/ 1687 h 10000"/>
                <a:gd name="connsiteX7" fmla="*/ 10000 w 10000"/>
                <a:gd name="connsiteY7" fmla="*/ 1107 h 10000"/>
                <a:gd name="connsiteX8" fmla="*/ 5587 w 10000"/>
                <a:gd name="connsiteY8" fmla="*/ 609 h 10000"/>
                <a:gd name="connsiteX9" fmla="*/ 1289 w 10000"/>
                <a:gd name="connsiteY9" fmla="*/ 0 h 10000"/>
                <a:gd name="connsiteX0" fmla="*/ 1289 w 10000"/>
                <a:gd name="connsiteY0" fmla="*/ 0 h 10000"/>
                <a:gd name="connsiteX1" fmla="*/ 0 w 10000"/>
                <a:gd name="connsiteY1" fmla="*/ 3896 h 10000"/>
                <a:gd name="connsiteX2" fmla="*/ 6967 w 10000"/>
                <a:gd name="connsiteY2" fmla="*/ 10000 h 10000"/>
                <a:gd name="connsiteX3" fmla="*/ 7334 w 10000"/>
                <a:gd name="connsiteY3" fmla="*/ 9760 h 10000"/>
                <a:gd name="connsiteX4" fmla="*/ 7308 w 10000"/>
                <a:gd name="connsiteY4" fmla="*/ 8496 h 10000"/>
                <a:gd name="connsiteX5" fmla="*/ 8229 w 10000"/>
                <a:gd name="connsiteY5" fmla="*/ 8664 h 10000"/>
                <a:gd name="connsiteX6" fmla="*/ 10000 w 10000"/>
                <a:gd name="connsiteY6" fmla="*/ 1107 h 10000"/>
                <a:gd name="connsiteX7" fmla="*/ 5587 w 10000"/>
                <a:gd name="connsiteY7" fmla="*/ 609 h 10000"/>
                <a:gd name="connsiteX8" fmla="*/ 1289 w 10000"/>
                <a:gd name="connsiteY8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1289" y="0"/>
                  </a:moveTo>
                  <a:lnTo>
                    <a:pt x="0" y="3896"/>
                  </a:lnTo>
                  <a:lnTo>
                    <a:pt x="6967" y="10000"/>
                  </a:lnTo>
                  <a:lnTo>
                    <a:pt x="7334" y="9760"/>
                  </a:lnTo>
                  <a:cubicBezTo>
                    <a:pt x="7325" y="9366"/>
                    <a:pt x="7317" y="8890"/>
                    <a:pt x="7308" y="8496"/>
                  </a:cubicBezTo>
                  <a:lnTo>
                    <a:pt x="8229" y="8664"/>
                  </a:lnTo>
                  <a:lnTo>
                    <a:pt x="10000" y="1107"/>
                  </a:lnTo>
                  <a:lnTo>
                    <a:pt x="5587" y="609"/>
                  </a:lnTo>
                  <a:lnTo>
                    <a:pt x="1289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5" name="Freeform 39"/>
            <p:cNvSpPr>
              <a:spLocks/>
            </p:cNvSpPr>
            <p:nvPr/>
          </p:nvSpPr>
          <p:spPr bwMode="auto">
            <a:xfrm>
              <a:off x="2916587" y="1744425"/>
              <a:ext cx="1328737" cy="85090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24" y="15"/>
                </a:cxn>
                <a:cxn ang="0">
                  <a:pos x="195" y="24"/>
                </a:cxn>
                <a:cxn ang="0">
                  <a:pos x="288" y="34"/>
                </a:cxn>
                <a:cxn ang="0">
                  <a:pos x="373" y="42"/>
                </a:cxn>
                <a:cxn ang="0">
                  <a:pos x="521" y="53"/>
                </a:cxn>
                <a:cxn ang="0">
                  <a:pos x="591" y="58"/>
                </a:cxn>
                <a:cxn ang="0">
                  <a:pos x="588" y="358"/>
                </a:cxn>
                <a:cxn ang="0">
                  <a:pos x="226" y="327"/>
                </a:cxn>
                <a:cxn ang="0">
                  <a:pos x="218" y="368"/>
                </a:cxn>
                <a:cxn ang="0">
                  <a:pos x="204" y="348"/>
                </a:cxn>
                <a:cxn ang="0">
                  <a:pos x="171" y="352"/>
                </a:cxn>
                <a:cxn ang="0">
                  <a:pos x="123" y="359"/>
                </a:cxn>
                <a:cxn ang="0">
                  <a:pos x="115" y="307"/>
                </a:cxn>
                <a:cxn ang="0">
                  <a:pos x="59" y="265"/>
                </a:cxn>
                <a:cxn ang="0">
                  <a:pos x="68" y="226"/>
                </a:cxn>
                <a:cxn ang="0">
                  <a:pos x="73" y="194"/>
                </a:cxn>
                <a:cxn ang="0">
                  <a:pos x="0" y="91"/>
                </a:cxn>
                <a:cxn ang="0">
                  <a:pos x="9" y="0"/>
                </a:cxn>
              </a:cxnLst>
              <a:rect l="0" t="0" r="r" b="b"/>
              <a:pathLst>
                <a:path w="592" h="369">
                  <a:moveTo>
                    <a:pt x="9" y="0"/>
                  </a:moveTo>
                  <a:lnTo>
                    <a:pt x="124" y="15"/>
                  </a:lnTo>
                  <a:lnTo>
                    <a:pt x="195" y="24"/>
                  </a:lnTo>
                  <a:lnTo>
                    <a:pt x="288" y="34"/>
                  </a:lnTo>
                  <a:lnTo>
                    <a:pt x="373" y="42"/>
                  </a:lnTo>
                  <a:lnTo>
                    <a:pt x="521" y="53"/>
                  </a:lnTo>
                  <a:lnTo>
                    <a:pt x="591" y="58"/>
                  </a:lnTo>
                  <a:lnTo>
                    <a:pt x="588" y="358"/>
                  </a:lnTo>
                  <a:lnTo>
                    <a:pt x="226" y="327"/>
                  </a:lnTo>
                  <a:lnTo>
                    <a:pt x="218" y="368"/>
                  </a:lnTo>
                  <a:lnTo>
                    <a:pt x="204" y="348"/>
                  </a:lnTo>
                  <a:lnTo>
                    <a:pt x="171" y="352"/>
                  </a:lnTo>
                  <a:lnTo>
                    <a:pt x="123" y="359"/>
                  </a:lnTo>
                  <a:lnTo>
                    <a:pt x="115" y="307"/>
                  </a:lnTo>
                  <a:lnTo>
                    <a:pt x="59" y="265"/>
                  </a:lnTo>
                  <a:lnTo>
                    <a:pt x="68" y="226"/>
                  </a:lnTo>
                  <a:lnTo>
                    <a:pt x="73" y="194"/>
                  </a:lnTo>
                  <a:lnTo>
                    <a:pt x="0" y="91"/>
                  </a:lnTo>
                  <a:lnTo>
                    <a:pt x="9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6" name="Freeform 40"/>
            <p:cNvSpPr>
              <a:spLocks/>
            </p:cNvSpPr>
            <p:nvPr/>
          </p:nvSpPr>
          <p:spPr bwMode="auto">
            <a:xfrm>
              <a:off x="3502374" y="3185875"/>
              <a:ext cx="947738" cy="722312"/>
            </a:xfrm>
            <a:custGeom>
              <a:avLst/>
              <a:gdLst>
                <a:gd name="connsiteX0" fmla="*/ 825 w 9976"/>
                <a:gd name="connsiteY0" fmla="*/ 0 h 9968"/>
                <a:gd name="connsiteX1" fmla="*/ 330 w 9976"/>
                <a:gd name="connsiteY1" fmla="*/ 6000 h 9968"/>
                <a:gd name="connsiteX2" fmla="*/ 0 w 9976"/>
                <a:gd name="connsiteY2" fmla="*/ 9397 h 9968"/>
                <a:gd name="connsiteX3" fmla="*/ 4976 w 9976"/>
                <a:gd name="connsiteY3" fmla="*/ 9746 h 9968"/>
                <a:gd name="connsiteX4" fmla="*/ 9741 w 9976"/>
                <a:gd name="connsiteY4" fmla="*/ 9968 h 9968"/>
                <a:gd name="connsiteX5" fmla="*/ 9882 w 9976"/>
                <a:gd name="connsiteY5" fmla="*/ 5302 h 9968"/>
                <a:gd name="connsiteX6" fmla="*/ 9976 w 9976"/>
                <a:gd name="connsiteY6" fmla="*/ 730 h 9968"/>
                <a:gd name="connsiteX7" fmla="*/ 7241 w 9976"/>
                <a:gd name="connsiteY7" fmla="*/ 667 h 9968"/>
                <a:gd name="connsiteX8" fmla="*/ 887 w 9976"/>
                <a:gd name="connsiteY8" fmla="*/ 276 h 9968"/>
                <a:gd name="connsiteX0" fmla="*/ 827 w 10000"/>
                <a:gd name="connsiteY0" fmla="*/ 0 h 10000"/>
                <a:gd name="connsiteX1" fmla="*/ 331 w 10000"/>
                <a:gd name="connsiteY1" fmla="*/ 6019 h 10000"/>
                <a:gd name="connsiteX2" fmla="*/ 0 w 10000"/>
                <a:gd name="connsiteY2" fmla="*/ 9427 h 10000"/>
                <a:gd name="connsiteX3" fmla="*/ 4988 w 10000"/>
                <a:gd name="connsiteY3" fmla="*/ 9777 h 10000"/>
                <a:gd name="connsiteX4" fmla="*/ 9764 w 10000"/>
                <a:gd name="connsiteY4" fmla="*/ 10000 h 10000"/>
                <a:gd name="connsiteX5" fmla="*/ 9906 w 10000"/>
                <a:gd name="connsiteY5" fmla="*/ 5319 h 10000"/>
                <a:gd name="connsiteX6" fmla="*/ 10000 w 10000"/>
                <a:gd name="connsiteY6" fmla="*/ 732 h 10000"/>
                <a:gd name="connsiteX7" fmla="*/ 7402 w 10000"/>
                <a:gd name="connsiteY7" fmla="*/ 946 h 10000"/>
                <a:gd name="connsiteX8" fmla="*/ 889 w 10000"/>
                <a:gd name="connsiteY8" fmla="*/ 277 h 10000"/>
                <a:gd name="connsiteX0" fmla="*/ 827 w 10021"/>
                <a:gd name="connsiteY0" fmla="*/ 0 h 10000"/>
                <a:gd name="connsiteX1" fmla="*/ 331 w 10021"/>
                <a:gd name="connsiteY1" fmla="*/ 6019 h 10000"/>
                <a:gd name="connsiteX2" fmla="*/ 0 w 10021"/>
                <a:gd name="connsiteY2" fmla="*/ 9427 h 10000"/>
                <a:gd name="connsiteX3" fmla="*/ 4988 w 10021"/>
                <a:gd name="connsiteY3" fmla="*/ 9777 h 10000"/>
                <a:gd name="connsiteX4" fmla="*/ 9764 w 10021"/>
                <a:gd name="connsiteY4" fmla="*/ 10000 h 10000"/>
                <a:gd name="connsiteX5" fmla="*/ 9906 w 10021"/>
                <a:gd name="connsiteY5" fmla="*/ 5319 h 10000"/>
                <a:gd name="connsiteX6" fmla="*/ 10021 w 10021"/>
                <a:gd name="connsiteY6" fmla="*/ 1065 h 10000"/>
                <a:gd name="connsiteX7" fmla="*/ 7402 w 10021"/>
                <a:gd name="connsiteY7" fmla="*/ 946 h 10000"/>
                <a:gd name="connsiteX8" fmla="*/ 889 w 10021"/>
                <a:gd name="connsiteY8" fmla="*/ 27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1" h="10000">
                  <a:moveTo>
                    <a:pt x="827" y="0"/>
                  </a:moveTo>
                  <a:cubicBezTo>
                    <a:pt x="662" y="2006"/>
                    <a:pt x="496" y="4013"/>
                    <a:pt x="331" y="6019"/>
                  </a:cubicBezTo>
                  <a:cubicBezTo>
                    <a:pt x="221" y="7155"/>
                    <a:pt x="110" y="8291"/>
                    <a:pt x="0" y="9427"/>
                  </a:cubicBezTo>
                  <a:lnTo>
                    <a:pt x="4988" y="9777"/>
                  </a:lnTo>
                  <a:lnTo>
                    <a:pt x="9764" y="10000"/>
                  </a:lnTo>
                  <a:cubicBezTo>
                    <a:pt x="9811" y="8440"/>
                    <a:pt x="9859" y="6879"/>
                    <a:pt x="9906" y="5319"/>
                  </a:cubicBezTo>
                  <a:cubicBezTo>
                    <a:pt x="9937" y="3790"/>
                    <a:pt x="9990" y="2594"/>
                    <a:pt x="10021" y="1065"/>
                  </a:cubicBezTo>
                  <a:lnTo>
                    <a:pt x="7402" y="946"/>
                  </a:lnTo>
                  <a:lnTo>
                    <a:pt x="889" y="277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7" name="Freeform 42"/>
            <p:cNvSpPr>
              <a:spLocks/>
            </p:cNvSpPr>
            <p:nvPr/>
          </p:nvSpPr>
          <p:spPr bwMode="auto">
            <a:xfrm>
              <a:off x="3399187" y="3868500"/>
              <a:ext cx="917575" cy="939800"/>
            </a:xfrm>
            <a:custGeom>
              <a:avLst/>
              <a:gdLst>
                <a:gd name="connsiteX0" fmla="*/ 1201 w 9975"/>
                <a:gd name="connsiteY0" fmla="*/ 151 h 10126"/>
                <a:gd name="connsiteX1" fmla="*/ 9975 w 9975"/>
                <a:gd name="connsiteY1" fmla="*/ 548 h 10126"/>
                <a:gd name="connsiteX2" fmla="*/ 9559 w 9975"/>
                <a:gd name="connsiteY2" fmla="*/ 9407 h 10126"/>
                <a:gd name="connsiteX3" fmla="*/ 6691 w 9975"/>
                <a:gd name="connsiteY3" fmla="*/ 9233 h 10126"/>
                <a:gd name="connsiteX4" fmla="*/ 4044 w 9975"/>
                <a:gd name="connsiteY4" fmla="*/ 9158 h 10126"/>
                <a:gd name="connsiteX5" fmla="*/ 4044 w 9975"/>
                <a:gd name="connsiteY5" fmla="*/ 9506 h 10126"/>
                <a:gd name="connsiteX6" fmla="*/ 1814 w 9975"/>
                <a:gd name="connsiteY6" fmla="*/ 9506 h 10126"/>
                <a:gd name="connsiteX7" fmla="*/ 1691 w 9975"/>
                <a:gd name="connsiteY7" fmla="*/ 10126 h 10126"/>
                <a:gd name="connsiteX8" fmla="*/ 0 w 9975"/>
                <a:gd name="connsiteY8" fmla="*/ 9928 h 10126"/>
                <a:gd name="connsiteX9" fmla="*/ 956 w 9975"/>
                <a:gd name="connsiteY9" fmla="*/ 2459 h 10126"/>
                <a:gd name="connsiteX10" fmla="*/ 1244 w 9975"/>
                <a:gd name="connsiteY10" fmla="*/ 0 h 10126"/>
                <a:gd name="connsiteX0" fmla="*/ 1204 w 10021"/>
                <a:gd name="connsiteY0" fmla="*/ 149 h 10000"/>
                <a:gd name="connsiteX1" fmla="*/ 10021 w 10021"/>
                <a:gd name="connsiteY1" fmla="*/ 392 h 10000"/>
                <a:gd name="connsiteX2" fmla="*/ 9583 w 10021"/>
                <a:gd name="connsiteY2" fmla="*/ 9290 h 10000"/>
                <a:gd name="connsiteX3" fmla="*/ 6708 w 10021"/>
                <a:gd name="connsiteY3" fmla="*/ 9118 h 10000"/>
                <a:gd name="connsiteX4" fmla="*/ 4054 w 10021"/>
                <a:gd name="connsiteY4" fmla="*/ 9044 h 10000"/>
                <a:gd name="connsiteX5" fmla="*/ 4054 w 10021"/>
                <a:gd name="connsiteY5" fmla="*/ 9388 h 10000"/>
                <a:gd name="connsiteX6" fmla="*/ 1819 w 10021"/>
                <a:gd name="connsiteY6" fmla="*/ 9388 h 10000"/>
                <a:gd name="connsiteX7" fmla="*/ 1695 w 10021"/>
                <a:gd name="connsiteY7" fmla="*/ 10000 h 10000"/>
                <a:gd name="connsiteX8" fmla="*/ 0 w 10021"/>
                <a:gd name="connsiteY8" fmla="*/ 9804 h 10000"/>
                <a:gd name="connsiteX9" fmla="*/ 958 w 10021"/>
                <a:gd name="connsiteY9" fmla="*/ 2428 h 10000"/>
                <a:gd name="connsiteX10" fmla="*/ 1247 w 10021"/>
                <a:gd name="connsiteY10" fmla="*/ 0 h 10000"/>
                <a:gd name="connsiteX0" fmla="*/ 1225 w 10021"/>
                <a:gd name="connsiteY0" fmla="*/ 0 h 10000"/>
                <a:gd name="connsiteX1" fmla="*/ 10021 w 10021"/>
                <a:gd name="connsiteY1" fmla="*/ 392 h 10000"/>
                <a:gd name="connsiteX2" fmla="*/ 9583 w 10021"/>
                <a:gd name="connsiteY2" fmla="*/ 9290 h 10000"/>
                <a:gd name="connsiteX3" fmla="*/ 6708 w 10021"/>
                <a:gd name="connsiteY3" fmla="*/ 9118 h 10000"/>
                <a:gd name="connsiteX4" fmla="*/ 4054 w 10021"/>
                <a:gd name="connsiteY4" fmla="*/ 9044 h 10000"/>
                <a:gd name="connsiteX5" fmla="*/ 4054 w 10021"/>
                <a:gd name="connsiteY5" fmla="*/ 9388 h 10000"/>
                <a:gd name="connsiteX6" fmla="*/ 1819 w 10021"/>
                <a:gd name="connsiteY6" fmla="*/ 9388 h 10000"/>
                <a:gd name="connsiteX7" fmla="*/ 1695 w 10021"/>
                <a:gd name="connsiteY7" fmla="*/ 10000 h 10000"/>
                <a:gd name="connsiteX8" fmla="*/ 0 w 10021"/>
                <a:gd name="connsiteY8" fmla="*/ 9804 h 10000"/>
                <a:gd name="connsiteX9" fmla="*/ 958 w 10021"/>
                <a:gd name="connsiteY9" fmla="*/ 2428 h 10000"/>
                <a:gd name="connsiteX10" fmla="*/ 1247 w 10021"/>
                <a:gd name="connsiteY10" fmla="*/ 0 h 10000"/>
                <a:gd name="connsiteX0" fmla="*/ 1225 w 10021"/>
                <a:gd name="connsiteY0" fmla="*/ 0 h 10000"/>
                <a:gd name="connsiteX1" fmla="*/ 10021 w 10021"/>
                <a:gd name="connsiteY1" fmla="*/ 392 h 10000"/>
                <a:gd name="connsiteX2" fmla="*/ 9583 w 10021"/>
                <a:gd name="connsiteY2" fmla="*/ 9290 h 10000"/>
                <a:gd name="connsiteX3" fmla="*/ 6708 w 10021"/>
                <a:gd name="connsiteY3" fmla="*/ 9118 h 10000"/>
                <a:gd name="connsiteX4" fmla="*/ 4054 w 10021"/>
                <a:gd name="connsiteY4" fmla="*/ 9044 h 10000"/>
                <a:gd name="connsiteX5" fmla="*/ 4054 w 10021"/>
                <a:gd name="connsiteY5" fmla="*/ 9388 h 10000"/>
                <a:gd name="connsiteX6" fmla="*/ 1819 w 10021"/>
                <a:gd name="connsiteY6" fmla="*/ 9388 h 10000"/>
                <a:gd name="connsiteX7" fmla="*/ 1695 w 10021"/>
                <a:gd name="connsiteY7" fmla="*/ 10000 h 10000"/>
                <a:gd name="connsiteX8" fmla="*/ 0 w 10021"/>
                <a:gd name="connsiteY8" fmla="*/ 9804 h 10000"/>
                <a:gd name="connsiteX9" fmla="*/ 958 w 10021"/>
                <a:gd name="connsiteY9" fmla="*/ 2428 h 10000"/>
                <a:gd name="connsiteX10" fmla="*/ 1226 w 10021"/>
                <a:gd name="connsiteY10" fmla="*/ 21 h 10000"/>
                <a:gd name="connsiteX0" fmla="*/ 1225 w 10042"/>
                <a:gd name="connsiteY0" fmla="*/ 0 h 10000"/>
                <a:gd name="connsiteX1" fmla="*/ 10042 w 10042"/>
                <a:gd name="connsiteY1" fmla="*/ 413 h 10000"/>
                <a:gd name="connsiteX2" fmla="*/ 9583 w 10042"/>
                <a:gd name="connsiteY2" fmla="*/ 9290 h 10000"/>
                <a:gd name="connsiteX3" fmla="*/ 6708 w 10042"/>
                <a:gd name="connsiteY3" fmla="*/ 9118 h 10000"/>
                <a:gd name="connsiteX4" fmla="*/ 4054 w 10042"/>
                <a:gd name="connsiteY4" fmla="*/ 9044 h 10000"/>
                <a:gd name="connsiteX5" fmla="*/ 4054 w 10042"/>
                <a:gd name="connsiteY5" fmla="*/ 9388 h 10000"/>
                <a:gd name="connsiteX6" fmla="*/ 1819 w 10042"/>
                <a:gd name="connsiteY6" fmla="*/ 9388 h 10000"/>
                <a:gd name="connsiteX7" fmla="*/ 1695 w 10042"/>
                <a:gd name="connsiteY7" fmla="*/ 10000 h 10000"/>
                <a:gd name="connsiteX8" fmla="*/ 0 w 10042"/>
                <a:gd name="connsiteY8" fmla="*/ 9804 h 10000"/>
                <a:gd name="connsiteX9" fmla="*/ 958 w 10042"/>
                <a:gd name="connsiteY9" fmla="*/ 2428 h 10000"/>
                <a:gd name="connsiteX10" fmla="*/ 1226 w 10042"/>
                <a:gd name="connsiteY10" fmla="*/ 2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42" h="10000">
                  <a:moveTo>
                    <a:pt x="1225" y="0"/>
                  </a:moveTo>
                  <a:lnTo>
                    <a:pt x="10042" y="413"/>
                  </a:lnTo>
                  <a:cubicBezTo>
                    <a:pt x="9903" y="3329"/>
                    <a:pt x="9722" y="6374"/>
                    <a:pt x="9583" y="9290"/>
                  </a:cubicBezTo>
                  <a:lnTo>
                    <a:pt x="6708" y="9118"/>
                  </a:lnTo>
                  <a:lnTo>
                    <a:pt x="4054" y="9044"/>
                  </a:lnTo>
                  <a:lnTo>
                    <a:pt x="4054" y="9388"/>
                  </a:lnTo>
                  <a:lnTo>
                    <a:pt x="1819" y="9388"/>
                  </a:lnTo>
                  <a:cubicBezTo>
                    <a:pt x="1778" y="9592"/>
                    <a:pt x="1736" y="9796"/>
                    <a:pt x="1695" y="10000"/>
                  </a:cubicBezTo>
                  <a:lnTo>
                    <a:pt x="0" y="9804"/>
                  </a:lnTo>
                  <a:lnTo>
                    <a:pt x="958" y="2428"/>
                  </a:lnTo>
                  <a:cubicBezTo>
                    <a:pt x="1041" y="1669"/>
                    <a:pt x="1144" y="780"/>
                    <a:pt x="1226" y="2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Avenir LT Std 35 Light" pitchFamily="34" charset="0"/>
              </a:endParaRPr>
            </a:p>
          </p:txBody>
        </p:sp>
        <p:sp>
          <p:nvSpPr>
            <p:cNvPr id="178" name="Freeform 43"/>
            <p:cNvSpPr>
              <a:spLocks/>
            </p:cNvSpPr>
            <p:nvPr/>
          </p:nvSpPr>
          <p:spPr bwMode="auto">
            <a:xfrm>
              <a:off x="3764312" y="4030425"/>
              <a:ext cx="1855787" cy="1747837"/>
            </a:xfrm>
            <a:custGeom>
              <a:avLst/>
              <a:gdLst>
                <a:gd name="connsiteX0" fmla="*/ 2897 w 9988"/>
                <a:gd name="connsiteY0" fmla="*/ 0 h 9987"/>
                <a:gd name="connsiteX1" fmla="*/ 5103 w 9988"/>
                <a:gd name="connsiteY1" fmla="*/ 79 h 9987"/>
                <a:gd name="connsiteX2" fmla="*/ 5103 w 9988"/>
                <a:gd name="connsiteY2" fmla="*/ 1905 h 9987"/>
                <a:gd name="connsiteX3" fmla="*/ 6218 w 9988"/>
                <a:gd name="connsiteY3" fmla="*/ 2405 h 9987"/>
                <a:gd name="connsiteX4" fmla="*/ 6533 w 9988"/>
                <a:gd name="connsiteY4" fmla="*/ 2247 h 9987"/>
                <a:gd name="connsiteX5" fmla="*/ 7273 w 9988"/>
                <a:gd name="connsiteY5" fmla="*/ 2641 h 9987"/>
                <a:gd name="connsiteX6" fmla="*/ 7709 w 9988"/>
                <a:gd name="connsiteY6" fmla="*/ 2602 h 9987"/>
                <a:gd name="connsiteX7" fmla="*/ 8570 w 9988"/>
                <a:gd name="connsiteY7" fmla="*/ 2221 h 9987"/>
                <a:gd name="connsiteX8" fmla="*/ 9055 w 9988"/>
                <a:gd name="connsiteY8" fmla="*/ 2589 h 9987"/>
                <a:gd name="connsiteX9" fmla="*/ 9479 w 9988"/>
                <a:gd name="connsiteY9" fmla="*/ 2694 h 9987"/>
                <a:gd name="connsiteX10" fmla="*/ 9479 w 9988"/>
                <a:gd name="connsiteY10" fmla="*/ 4179 h 9987"/>
                <a:gd name="connsiteX11" fmla="*/ 9988 w 9988"/>
                <a:gd name="connsiteY11" fmla="*/ 5085 h 9987"/>
                <a:gd name="connsiteX12" fmla="*/ 9867 w 9988"/>
                <a:gd name="connsiteY12" fmla="*/ 6347 h 9987"/>
                <a:gd name="connsiteX13" fmla="*/ 9321 w 9988"/>
                <a:gd name="connsiteY13" fmla="*/ 6859 h 9987"/>
                <a:gd name="connsiteX14" fmla="*/ 9212 w 9988"/>
                <a:gd name="connsiteY14" fmla="*/ 6386 h 9987"/>
                <a:gd name="connsiteX15" fmla="*/ 9055 w 9988"/>
                <a:gd name="connsiteY15" fmla="*/ 6597 h 9987"/>
                <a:gd name="connsiteX16" fmla="*/ 9176 w 9988"/>
                <a:gd name="connsiteY16" fmla="*/ 6899 h 9987"/>
                <a:gd name="connsiteX17" fmla="*/ 8206 w 9988"/>
                <a:gd name="connsiteY17" fmla="*/ 7648 h 9987"/>
                <a:gd name="connsiteX18" fmla="*/ 7964 w 9988"/>
                <a:gd name="connsiteY18" fmla="*/ 7700 h 9987"/>
                <a:gd name="connsiteX19" fmla="*/ 7467 w 9988"/>
                <a:gd name="connsiteY19" fmla="*/ 8068 h 9987"/>
                <a:gd name="connsiteX20" fmla="*/ 7467 w 9988"/>
                <a:gd name="connsiteY20" fmla="*/ 8279 h 9987"/>
                <a:gd name="connsiteX21" fmla="*/ 7309 w 9988"/>
                <a:gd name="connsiteY21" fmla="*/ 8331 h 9987"/>
                <a:gd name="connsiteX22" fmla="*/ 7430 w 9988"/>
                <a:gd name="connsiteY22" fmla="*/ 8581 h 9987"/>
                <a:gd name="connsiteX23" fmla="*/ 7152 w 9988"/>
                <a:gd name="connsiteY23" fmla="*/ 8962 h 9987"/>
                <a:gd name="connsiteX24" fmla="*/ 7309 w 9988"/>
                <a:gd name="connsiteY24" fmla="*/ 9501 h 9987"/>
                <a:gd name="connsiteX25" fmla="*/ 7467 w 9988"/>
                <a:gd name="connsiteY25" fmla="*/ 9658 h 9987"/>
                <a:gd name="connsiteX26" fmla="*/ 7430 w 9988"/>
                <a:gd name="connsiteY26" fmla="*/ 9987 h 9987"/>
                <a:gd name="connsiteX27" fmla="*/ 7042 w 9988"/>
                <a:gd name="connsiteY27" fmla="*/ 9987 h 9987"/>
                <a:gd name="connsiteX28" fmla="*/ 6691 w 9988"/>
                <a:gd name="connsiteY28" fmla="*/ 9829 h 9987"/>
                <a:gd name="connsiteX29" fmla="*/ 6461 w 9988"/>
                <a:gd name="connsiteY29" fmla="*/ 9869 h 9987"/>
                <a:gd name="connsiteX30" fmla="*/ 5685 w 9988"/>
                <a:gd name="connsiteY30" fmla="*/ 9566 h 9987"/>
                <a:gd name="connsiteX31" fmla="*/ 5333 w 9988"/>
                <a:gd name="connsiteY31" fmla="*/ 8449 h 9987"/>
                <a:gd name="connsiteX32" fmla="*/ 4800 w 9988"/>
                <a:gd name="connsiteY32" fmla="*/ 7911 h 9987"/>
                <a:gd name="connsiteX33" fmla="*/ 4327 w 9988"/>
                <a:gd name="connsiteY33" fmla="*/ 6899 h 9987"/>
                <a:gd name="connsiteX34" fmla="*/ 4109 w 9988"/>
                <a:gd name="connsiteY34" fmla="*/ 6794 h 9987"/>
                <a:gd name="connsiteX35" fmla="*/ 3842 w 9988"/>
                <a:gd name="connsiteY35" fmla="*/ 6544 h 9987"/>
                <a:gd name="connsiteX36" fmla="*/ 3600 w 9988"/>
                <a:gd name="connsiteY36" fmla="*/ 6544 h 9987"/>
                <a:gd name="connsiteX37" fmla="*/ 3224 w 9988"/>
                <a:gd name="connsiteY37" fmla="*/ 6465 h 9987"/>
                <a:gd name="connsiteX38" fmla="*/ 2945 w 9988"/>
                <a:gd name="connsiteY38" fmla="*/ 6544 h 9987"/>
                <a:gd name="connsiteX39" fmla="*/ 2752 w 9988"/>
                <a:gd name="connsiteY39" fmla="*/ 7043 h 9987"/>
                <a:gd name="connsiteX40" fmla="*/ 2448 w 9988"/>
                <a:gd name="connsiteY40" fmla="*/ 7135 h 9987"/>
                <a:gd name="connsiteX41" fmla="*/ 1818 w 9988"/>
                <a:gd name="connsiteY41" fmla="*/ 6741 h 9987"/>
                <a:gd name="connsiteX42" fmla="*/ 1442 w 9988"/>
                <a:gd name="connsiteY42" fmla="*/ 6268 h 9987"/>
                <a:gd name="connsiteX43" fmla="*/ 1370 w 9988"/>
                <a:gd name="connsiteY43" fmla="*/ 5690 h 9987"/>
                <a:gd name="connsiteX44" fmla="*/ 1103 w 9988"/>
                <a:gd name="connsiteY44" fmla="*/ 5296 h 9987"/>
                <a:gd name="connsiteX45" fmla="*/ 473 w 9988"/>
                <a:gd name="connsiteY45" fmla="*/ 4757 h 9987"/>
                <a:gd name="connsiteX46" fmla="*/ 0 w 9988"/>
                <a:gd name="connsiteY46" fmla="*/ 4192 h 9987"/>
                <a:gd name="connsiteX47" fmla="*/ 0 w 9988"/>
                <a:gd name="connsiteY47" fmla="*/ 3955 h 9987"/>
                <a:gd name="connsiteX48" fmla="*/ 1515 w 9988"/>
                <a:gd name="connsiteY48" fmla="*/ 3968 h 9987"/>
                <a:gd name="connsiteX49" fmla="*/ 2752 w 9988"/>
                <a:gd name="connsiteY49" fmla="*/ 4074 h 9987"/>
                <a:gd name="connsiteX50" fmla="*/ 2929 w 9988"/>
                <a:gd name="connsiteY50" fmla="*/ 0 h 9987"/>
                <a:gd name="connsiteX0" fmla="*/ 2953 w 10000"/>
                <a:gd name="connsiteY0" fmla="*/ 0 h 10000"/>
                <a:gd name="connsiteX1" fmla="*/ 5109 w 10000"/>
                <a:gd name="connsiteY1" fmla="*/ 79 h 10000"/>
                <a:gd name="connsiteX2" fmla="*/ 5109 w 10000"/>
                <a:gd name="connsiteY2" fmla="*/ 1907 h 10000"/>
                <a:gd name="connsiteX3" fmla="*/ 6225 w 10000"/>
                <a:gd name="connsiteY3" fmla="*/ 2408 h 10000"/>
                <a:gd name="connsiteX4" fmla="*/ 6541 w 10000"/>
                <a:gd name="connsiteY4" fmla="*/ 2250 h 10000"/>
                <a:gd name="connsiteX5" fmla="*/ 7282 w 10000"/>
                <a:gd name="connsiteY5" fmla="*/ 2644 h 10000"/>
                <a:gd name="connsiteX6" fmla="*/ 7718 w 10000"/>
                <a:gd name="connsiteY6" fmla="*/ 2605 h 10000"/>
                <a:gd name="connsiteX7" fmla="*/ 8580 w 10000"/>
                <a:gd name="connsiteY7" fmla="*/ 2224 h 10000"/>
                <a:gd name="connsiteX8" fmla="*/ 9066 w 10000"/>
                <a:gd name="connsiteY8" fmla="*/ 2592 h 10000"/>
                <a:gd name="connsiteX9" fmla="*/ 9490 w 10000"/>
                <a:gd name="connsiteY9" fmla="*/ 2698 h 10000"/>
                <a:gd name="connsiteX10" fmla="*/ 9490 w 10000"/>
                <a:gd name="connsiteY10" fmla="*/ 4184 h 10000"/>
                <a:gd name="connsiteX11" fmla="*/ 10000 w 10000"/>
                <a:gd name="connsiteY11" fmla="*/ 5092 h 10000"/>
                <a:gd name="connsiteX12" fmla="*/ 9879 w 10000"/>
                <a:gd name="connsiteY12" fmla="*/ 6355 h 10000"/>
                <a:gd name="connsiteX13" fmla="*/ 9332 w 10000"/>
                <a:gd name="connsiteY13" fmla="*/ 6868 h 10000"/>
                <a:gd name="connsiteX14" fmla="*/ 9223 w 10000"/>
                <a:gd name="connsiteY14" fmla="*/ 6394 h 10000"/>
                <a:gd name="connsiteX15" fmla="*/ 9066 w 10000"/>
                <a:gd name="connsiteY15" fmla="*/ 6606 h 10000"/>
                <a:gd name="connsiteX16" fmla="*/ 9187 w 10000"/>
                <a:gd name="connsiteY16" fmla="*/ 6908 h 10000"/>
                <a:gd name="connsiteX17" fmla="*/ 8216 w 10000"/>
                <a:gd name="connsiteY17" fmla="*/ 7658 h 10000"/>
                <a:gd name="connsiteX18" fmla="*/ 7974 w 10000"/>
                <a:gd name="connsiteY18" fmla="*/ 7710 h 10000"/>
                <a:gd name="connsiteX19" fmla="*/ 7476 w 10000"/>
                <a:gd name="connsiteY19" fmla="*/ 8079 h 10000"/>
                <a:gd name="connsiteX20" fmla="*/ 7476 w 10000"/>
                <a:gd name="connsiteY20" fmla="*/ 8290 h 10000"/>
                <a:gd name="connsiteX21" fmla="*/ 7318 w 10000"/>
                <a:gd name="connsiteY21" fmla="*/ 8342 h 10000"/>
                <a:gd name="connsiteX22" fmla="*/ 7439 w 10000"/>
                <a:gd name="connsiteY22" fmla="*/ 8592 h 10000"/>
                <a:gd name="connsiteX23" fmla="*/ 7161 w 10000"/>
                <a:gd name="connsiteY23" fmla="*/ 8974 h 10000"/>
                <a:gd name="connsiteX24" fmla="*/ 7318 w 10000"/>
                <a:gd name="connsiteY24" fmla="*/ 9513 h 10000"/>
                <a:gd name="connsiteX25" fmla="*/ 7476 w 10000"/>
                <a:gd name="connsiteY25" fmla="*/ 9671 h 10000"/>
                <a:gd name="connsiteX26" fmla="*/ 7439 w 10000"/>
                <a:gd name="connsiteY26" fmla="*/ 10000 h 10000"/>
                <a:gd name="connsiteX27" fmla="*/ 7050 w 10000"/>
                <a:gd name="connsiteY27" fmla="*/ 10000 h 10000"/>
                <a:gd name="connsiteX28" fmla="*/ 6699 w 10000"/>
                <a:gd name="connsiteY28" fmla="*/ 9842 h 10000"/>
                <a:gd name="connsiteX29" fmla="*/ 6469 w 10000"/>
                <a:gd name="connsiteY29" fmla="*/ 9882 h 10000"/>
                <a:gd name="connsiteX30" fmla="*/ 5692 w 10000"/>
                <a:gd name="connsiteY30" fmla="*/ 9578 h 10000"/>
                <a:gd name="connsiteX31" fmla="*/ 5339 w 10000"/>
                <a:gd name="connsiteY31" fmla="*/ 8460 h 10000"/>
                <a:gd name="connsiteX32" fmla="*/ 4806 w 10000"/>
                <a:gd name="connsiteY32" fmla="*/ 7921 h 10000"/>
                <a:gd name="connsiteX33" fmla="*/ 4332 w 10000"/>
                <a:gd name="connsiteY33" fmla="*/ 6908 h 10000"/>
                <a:gd name="connsiteX34" fmla="*/ 4114 w 10000"/>
                <a:gd name="connsiteY34" fmla="*/ 6803 h 10000"/>
                <a:gd name="connsiteX35" fmla="*/ 3847 w 10000"/>
                <a:gd name="connsiteY35" fmla="*/ 6553 h 10000"/>
                <a:gd name="connsiteX36" fmla="*/ 3604 w 10000"/>
                <a:gd name="connsiteY36" fmla="*/ 6553 h 10000"/>
                <a:gd name="connsiteX37" fmla="*/ 3228 w 10000"/>
                <a:gd name="connsiteY37" fmla="*/ 6473 h 10000"/>
                <a:gd name="connsiteX38" fmla="*/ 2949 w 10000"/>
                <a:gd name="connsiteY38" fmla="*/ 6553 h 10000"/>
                <a:gd name="connsiteX39" fmla="*/ 2755 w 10000"/>
                <a:gd name="connsiteY39" fmla="*/ 7052 h 10000"/>
                <a:gd name="connsiteX40" fmla="*/ 2451 w 10000"/>
                <a:gd name="connsiteY40" fmla="*/ 7144 h 10000"/>
                <a:gd name="connsiteX41" fmla="*/ 1820 w 10000"/>
                <a:gd name="connsiteY41" fmla="*/ 6750 h 10000"/>
                <a:gd name="connsiteX42" fmla="*/ 1444 w 10000"/>
                <a:gd name="connsiteY42" fmla="*/ 6276 h 10000"/>
                <a:gd name="connsiteX43" fmla="*/ 1372 w 10000"/>
                <a:gd name="connsiteY43" fmla="*/ 5697 h 10000"/>
                <a:gd name="connsiteX44" fmla="*/ 1104 w 10000"/>
                <a:gd name="connsiteY44" fmla="*/ 5303 h 10000"/>
                <a:gd name="connsiteX45" fmla="*/ 474 w 10000"/>
                <a:gd name="connsiteY45" fmla="*/ 4763 h 10000"/>
                <a:gd name="connsiteX46" fmla="*/ 0 w 10000"/>
                <a:gd name="connsiteY46" fmla="*/ 4197 h 10000"/>
                <a:gd name="connsiteX47" fmla="*/ 0 w 10000"/>
                <a:gd name="connsiteY47" fmla="*/ 3960 h 10000"/>
                <a:gd name="connsiteX48" fmla="*/ 1517 w 10000"/>
                <a:gd name="connsiteY48" fmla="*/ 3973 h 10000"/>
                <a:gd name="connsiteX49" fmla="*/ 2755 w 10000"/>
                <a:gd name="connsiteY49" fmla="*/ 4079 h 10000"/>
                <a:gd name="connsiteX50" fmla="*/ 2933 w 10000"/>
                <a:gd name="connsiteY50" fmla="*/ 0 h 10000"/>
                <a:gd name="connsiteX0" fmla="*/ 2953 w 10000"/>
                <a:gd name="connsiteY0" fmla="*/ 0 h 10000"/>
                <a:gd name="connsiteX1" fmla="*/ 5109 w 10000"/>
                <a:gd name="connsiteY1" fmla="*/ 79 h 10000"/>
                <a:gd name="connsiteX2" fmla="*/ 5109 w 10000"/>
                <a:gd name="connsiteY2" fmla="*/ 1907 h 10000"/>
                <a:gd name="connsiteX3" fmla="*/ 6225 w 10000"/>
                <a:gd name="connsiteY3" fmla="*/ 2408 h 10000"/>
                <a:gd name="connsiteX4" fmla="*/ 6541 w 10000"/>
                <a:gd name="connsiteY4" fmla="*/ 2250 h 10000"/>
                <a:gd name="connsiteX5" fmla="*/ 7282 w 10000"/>
                <a:gd name="connsiteY5" fmla="*/ 2644 h 10000"/>
                <a:gd name="connsiteX6" fmla="*/ 7718 w 10000"/>
                <a:gd name="connsiteY6" fmla="*/ 2605 h 10000"/>
                <a:gd name="connsiteX7" fmla="*/ 8580 w 10000"/>
                <a:gd name="connsiteY7" fmla="*/ 2224 h 10000"/>
                <a:gd name="connsiteX8" fmla="*/ 9066 w 10000"/>
                <a:gd name="connsiteY8" fmla="*/ 2592 h 10000"/>
                <a:gd name="connsiteX9" fmla="*/ 9490 w 10000"/>
                <a:gd name="connsiteY9" fmla="*/ 2698 h 10000"/>
                <a:gd name="connsiteX10" fmla="*/ 9490 w 10000"/>
                <a:gd name="connsiteY10" fmla="*/ 4184 h 10000"/>
                <a:gd name="connsiteX11" fmla="*/ 10000 w 10000"/>
                <a:gd name="connsiteY11" fmla="*/ 5092 h 10000"/>
                <a:gd name="connsiteX12" fmla="*/ 9879 w 10000"/>
                <a:gd name="connsiteY12" fmla="*/ 6355 h 10000"/>
                <a:gd name="connsiteX13" fmla="*/ 9332 w 10000"/>
                <a:gd name="connsiteY13" fmla="*/ 6868 h 10000"/>
                <a:gd name="connsiteX14" fmla="*/ 9223 w 10000"/>
                <a:gd name="connsiteY14" fmla="*/ 6394 h 10000"/>
                <a:gd name="connsiteX15" fmla="*/ 9066 w 10000"/>
                <a:gd name="connsiteY15" fmla="*/ 6606 h 10000"/>
                <a:gd name="connsiteX16" fmla="*/ 9187 w 10000"/>
                <a:gd name="connsiteY16" fmla="*/ 6908 h 10000"/>
                <a:gd name="connsiteX17" fmla="*/ 8216 w 10000"/>
                <a:gd name="connsiteY17" fmla="*/ 7658 h 10000"/>
                <a:gd name="connsiteX18" fmla="*/ 7974 w 10000"/>
                <a:gd name="connsiteY18" fmla="*/ 7710 h 10000"/>
                <a:gd name="connsiteX19" fmla="*/ 7476 w 10000"/>
                <a:gd name="connsiteY19" fmla="*/ 8079 h 10000"/>
                <a:gd name="connsiteX20" fmla="*/ 7476 w 10000"/>
                <a:gd name="connsiteY20" fmla="*/ 8290 h 10000"/>
                <a:gd name="connsiteX21" fmla="*/ 7318 w 10000"/>
                <a:gd name="connsiteY21" fmla="*/ 8342 h 10000"/>
                <a:gd name="connsiteX22" fmla="*/ 7439 w 10000"/>
                <a:gd name="connsiteY22" fmla="*/ 8592 h 10000"/>
                <a:gd name="connsiteX23" fmla="*/ 7161 w 10000"/>
                <a:gd name="connsiteY23" fmla="*/ 8974 h 10000"/>
                <a:gd name="connsiteX24" fmla="*/ 7318 w 10000"/>
                <a:gd name="connsiteY24" fmla="*/ 9513 h 10000"/>
                <a:gd name="connsiteX25" fmla="*/ 7476 w 10000"/>
                <a:gd name="connsiteY25" fmla="*/ 9671 h 10000"/>
                <a:gd name="connsiteX26" fmla="*/ 7439 w 10000"/>
                <a:gd name="connsiteY26" fmla="*/ 10000 h 10000"/>
                <a:gd name="connsiteX27" fmla="*/ 7050 w 10000"/>
                <a:gd name="connsiteY27" fmla="*/ 10000 h 10000"/>
                <a:gd name="connsiteX28" fmla="*/ 6699 w 10000"/>
                <a:gd name="connsiteY28" fmla="*/ 9842 h 10000"/>
                <a:gd name="connsiteX29" fmla="*/ 6469 w 10000"/>
                <a:gd name="connsiteY29" fmla="*/ 9882 h 10000"/>
                <a:gd name="connsiteX30" fmla="*/ 5692 w 10000"/>
                <a:gd name="connsiteY30" fmla="*/ 9578 h 10000"/>
                <a:gd name="connsiteX31" fmla="*/ 5339 w 10000"/>
                <a:gd name="connsiteY31" fmla="*/ 8460 h 10000"/>
                <a:gd name="connsiteX32" fmla="*/ 4806 w 10000"/>
                <a:gd name="connsiteY32" fmla="*/ 7921 h 10000"/>
                <a:gd name="connsiteX33" fmla="*/ 4332 w 10000"/>
                <a:gd name="connsiteY33" fmla="*/ 6908 h 10000"/>
                <a:gd name="connsiteX34" fmla="*/ 4114 w 10000"/>
                <a:gd name="connsiteY34" fmla="*/ 6803 h 10000"/>
                <a:gd name="connsiteX35" fmla="*/ 3847 w 10000"/>
                <a:gd name="connsiteY35" fmla="*/ 6553 h 10000"/>
                <a:gd name="connsiteX36" fmla="*/ 3604 w 10000"/>
                <a:gd name="connsiteY36" fmla="*/ 6553 h 10000"/>
                <a:gd name="connsiteX37" fmla="*/ 3228 w 10000"/>
                <a:gd name="connsiteY37" fmla="*/ 6473 h 10000"/>
                <a:gd name="connsiteX38" fmla="*/ 2949 w 10000"/>
                <a:gd name="connsiteY38" fmla="*/ 6553 h 10000"/>
                <a:gd name="connsiteX39" fmla="*/ 2755 w 10000"/>
                <a:gd name="connsiteY39" fmla="*/ 7052 h 10000"/>
                <a:gd name="connsiteX40" fmla="*/ 2451 w 10000"/>
                <a:gd name="connsiteY40" fmla="*/ 7144 h 10000"/>
                <a:gd name="connsiteX41" fmla="*/ 1820 w 10000"/>
                <a:gd name="connsiteY41" fmla="*/ 6750 h 10000"/>
                <a:gd name="connsiteX42" fmla="*/ 1444 w 10000"/>
                <a:gd name="connsiteY42" fmla="*/ 6276 h 10000"/>
                <a:gd name="connsiteX43" fmla="*/ 1372 w 10000"/>
                <a:gd name="connsiteY43" fmla="*/ 5697 h 10000"/>
                <a:gd name="connsiteX44" fmla="*/ 1104 w 10000"/>
                <a:gd name="connsiteY44" fmla="*/ 5303 h 10000"/>
                <a:gd name="connsiteX45" fmla="*/ 474 w 10000"/>
                <a:gd name="connsiteY45" fmla="*/ 4763 h 10000"/>
                <a:gd name="connsiteX46" fmla="*/ 0 w 10000"/>
                <a:gd name="connsiteY46" fmla="*/ 4197 h 10000"/>
                <a:gd name="connsiteX47" fmla="*/ 21 w 10000"/>
                <a:gd name="connsiteY47" fmla="*/ 3926 h 10000"/>
                <a:gd name="connsiteX48" fmla="*/ 1517 w 10000"/>
                <a:gd name="connsiteY48" fmla="*/ 3973 h 10000"/>
                <a:gd name="connsiteX49" fmla="*/ 2755 w 10000"/>
                <a:gd name="connsiteY49" fmla="*/ 4079 h 10000"/>
                <a:gd name="connsiteX50" fmla="*/ 2933 w 10000"/>
                <a:gd name="connsiteY50" fmla="*/ 0 h 10000"/>
                <a:gd name="connsiteX0" fmla="*/ 2953 w 10000"/>
                <a:gd name="connsiteY0" fmla="*/ 0 h 10000"/>
                <a:gd name="connsiteX1" fmla="*/ 5109 w 10000"/>
                <a:gd name="connsiteY1" fmla="*/ 79 h 10000"/>
                <a:gd name="connsiteX2" fmla="*/ 5109 w 10000"/>
                <a:gd name="connsiteY2" fmla="*/ 1907 h 10000"/>
                <a:gd name="connsiteX3" fmla="*/ 6225 w 10000"/>
                <a:gd name="connsiteY3" fmla="*/ 2408 h 10000"/>
                <a:gd name="connsiteX4" fmla="*/ 6541 w 10000"/>
                <a:gd name="connsiteY4" fmla="*/ 2250 h 10000"/>
                <a:gd name="connsiteX5" fmla="*/ 7282 w 10000"/>
                <a:gd name="connsiteY5" fmla="*/ 2644 h 10000"/>
                <a:gd name="connsiteX6" fmla="*/ 7718 w 10000"/>
                <a:gd name="connsiteY6" fmla="*/ 2605 h 10000"/>
                <a:gd name="connsiteX7" fmla="*/ 8580 w 10000"/>
                <a:gd name="connsiteY7" fmla="*/ 2224 h 10000"/>
                <a:gd name="connsiteX8" fmla="*/ 9066 w 10000"/>
                <a:gd name="connsiteY8" fmla="*/ 2592 h 10000"/>
                <a:gd name="connsiteX9" fmla="*/ 9490 w 10000"/>
                <a:gd name="connsiteY9" fmla="*/ 2698 h 10000"/>
                <a:gd name="connsiteX10" fmla="*/ 9490 w 10000"/>
                <a:gd name="connsiteY10" fmla="*/ 4184 h 10000"/>
                <a:gd name="connsiteX11" fmla="*/ 10000 w 10000"/>
                <a:gd name="connsiteY11" fmla="*/ 5092 h 10000"/>
                <a:gd name="connsiteX12" fmla="*/ 9879 w 10000"/>
                <a:gd name="connsiteY12" fmla="*/ 6355 h 10000"/>
                <a:gd name="connsiteX13" fmla="*/ 9332 w 10000"/>
                <a:gd name="connsiteY13" fmla="*/ 6868 h 10000"/>
                <a:gd name="connsiteX14" fmla="*/ 9223 w 10000"/>
                <a:gd name="connsiteY14" fmla="*/ 6394 h 10000"/>
                <a:gd name="connsiteX15" fmla="*/ 9066 w 10000"/>
                <a:gd name="connsiteY15" fmla="*/ 6606 h 10000"/>
                <a:gd name="connsiteX16" fmla="*/ 9187 w 10000"/>
                <a:gd name="connsiteY16" fmla="*/ 6908 h 10000"/>
                <a:gd name="connsiteX17" fmla="*/ 8216 w 10000"/>
                <a:gd name="connsiteY17" fmla="*/ 7658 h 10000"/>
                <a:gd name="connsiteX18" fmla="*/ 7974 w 10000"/>
                <a:gd name="connsiteY18" fmla="*/ 7710 h 10000"/>
                <a:gd name="connsiteX19" fmla="*/ 7476 w 10000"/>
                <a:gd name="connsiteY19" fmla="*/ 8079 h 10000"/>
                <a:gd name="connsiteX20" fmla="*/ 7476 w 10000"/>
                <a:gd name="connsiteY20" fmla="*/ 8290 h 10000"/>
                <a:gd name="connsiteX21" fmla="*/ 7318 w 10000"/>
                <a:gd name="connsiteY21" fmla="*/ 8342 h 10000"/>
                <a:gd name="connsiteX22" fmla="*/ 7439 w 10000"/>
                <a:gd name="connsiteY22" fmla="*/ 8592 h 10000"/>
                <a:gd name="connsiteX23" fmla="*/ 7161 w 10000"/>
                <a:gd name="connsiteY23" fmla="*/ 8974 h 10000"/>
                <a:gd name="connsiteX24" fmla="*/ 7318 w 10000"/>
                <a:gd name="connsiteY24" fmla="*/ 9513 h 10000"/>
                <a:gd name="connsiteX25" fmla="*/ 7476 w 10000"/>
                <a:gd name="connsiteY25" fmla="*/ 9671 h 10000"/>
                <a:gd name="connsiteX26" fmla="*/ 7439 w 10000"/>
                <a:gd name="connsiteY26" fmla="*/ 10000 h 10000"/>
                <a:gd name="connsiteX27" fmla="*/ 7050 w 10000"/>
                <a:gd name="connsiteY27" fmla="*/ 10000 h 10000"/>
                <a:gd name="connsiteX28" fmla="*/ 6699 w 10000"/>
                <a:gd name="connsiteY28" fmla="*/ 9842 h 10000"/>
                <a:gd name="connsiteX29" fmla="*/ 6469 w 10000"/>
                <a:gd name="connsiteY29" fmla="*/ 9882 h 10000"/>
                <a:gd name="connsiteX30" fmla="*/ 5692 w 10000"/>
                <a:gd name="connsiteY30" fmla="*/ 9578 h 10000"/>
                <a:gd name="connsiteX31" fmla="*/ 5339 w 10000"/>
                <a:gd name="connsiteY31" fmla="*/ 8460 h 10000"/>
                <a:gd name="connsiteX32" fmla="*/ 4806 w 10000"/>
                <a:gd name="connsiteY32" fmla="*/ 7921 h 10000"/>
                <a:gd name="connsiteX33" fmla="*/ 4332 w 10000"/>
                <a:gd name="connsiteY33" fmla="*/ 6908 h 10000"/>
                <a:gd name="connsiteX34" fmla="*/ 4114 w 10000"/>
                <a:gd name="connsiteY34" fmla="*/ 6803 h 10000"/>
                <a:gd name="connsiteX35" fmla="*/ 3847 w 10000"/>
                <a:gd name="connsiteY35" fmla="*/ 6553 h 10000"/>
                <a:gd name="connsiteX36" fmla="*/ 3604 w 10000"/>
                <a:gd name="connsiteY36" fmla="*/ 6553 h 10000"/>
                <a:gd name="connsiteX37" fmla="*/ 3228 w 10000"/>
                <a:gd name="connsiteY37" fmla="*/ 6473 h 10000"/>
                <a:gd name="connsiteX38" fmla="*/ 2949 w 10000"/>
                <a:gd name="connsiteY38" fmla="*/ 6553 h 10000"/>
                <a:gd name="connsiteX39" fmla="*/ 2755 w 10000"/>
                <a:gd name="connsiteY39" fmla="*/ 7052 h 10000"/>
                <a:gd name="connsiteX40" fmla="*/ 2451 w 10000"/>
                <a:gd name="connsiteY40" fmla="*/ 7144 h 10000"/>
                <a:gd name="connsiteX41" fmla="*/ 1820 w 10000"/>
                <a:gd name="connsiteY41" fmla="*/ 6750 h 10000"/>
                <a:gd name="connsiteX42" fmla="*/ 1444 w 10000"/>
                <a:gd name="connsiteY42" fmla="*/ 6276 h 10000"/>
                <a:gd name="connsiteX43" fmla="*/ 1372 w 10000"/>
                <a:gd name="connsiteY43" fmla="*/ 5697 h 10000"/>
                <a:gd name="connsiteX44" fmla="*/ 1104 w 10000"/>
                <a:gd name="connsiteY44" fmla="*/ 5303 h 10000"/>
                <a:gd name="connsiteX45" fmla="*/ 474 w 10000"/>
                <a:gd name="connsiteY45" fmla="*/ 4763 h 10000"/>
                <a:gd name="connsiteX46" fmla="*/ 0 w 10000"/>
                <a:gd name="connsiteY46" fmla="*/ 4197 h 10000"/>
                <a:gd name="connsiteX47" fmla="*/ 21 w 10000"/>
                <a:gd name="connsiteY47" fmla="*/ 3926 h 10000"/>
                <a:gd name="connsiteX48" fmla="*/ 1517 w 10000"/>
                <a:gd name="connsiteY48" fmla="*/ 3973 h 10000"/>
                <a:gd name="connsiteX49" fmla="*/ 2744 w 10000"/>
                <a:gd name="connsiteY49" fmla="*/ 4056 h 10000"/>
                <a:gd name="connsiteX50" fmla="*/ 2933 w 10000"/>
                <a:gd name="connsiteY50" fmla="*/ 0 h 10000"/>
                <a:gd name="connsiteX0" fmla="*/ 2953 w 10000"/>
                <a:gd name="connsiteY0" fmla="*/ 0 h 10000"/>
                <a:gd name="connsiteX1" fmla="*/ 5109 w 10000"/>
                <a:gd name="connsiteY1" fmla="*/ 79 h 10000"/>
                <a:gd name="connsiteX2" fmla="*/ 5109 w 10000"/>
                <a:gd name="connsiteY2" fmla="*/ 1907 h 10000"/>
                <a:gd name="connsiteX3" fmla="*/ 6225 w 10000"/>
                <a:gd name="connsiteY3" fmla="*/ 2408 h 10000"/>
                <a:gd name="connsiteX4" fmla="*/ 6541 w 10000"/>
                <a:gd name="connsiteY4" fmla="*/ 2250 h 10000"/>
                <a:gd name="connsiteX5" fmla="*/ 7282 w 10000"/>
                <a:gd name="connsiteY5" fmla="*/ 2644 h 10000"/>
                <a:gd name="connsiteX6" fmla="*/ 7718 w 10000"/>
                <a:gd name="connsiteY6" fmla="*/ 2605 h 10000"/>
                <a:gd name="connsiteX7" fmla="*/ 8580 w 10000"/>
                <a:gd name="connsiteY7" fmla="*/ 2224 h 10000"/>
                <a:gd name="connsiteX8" fmla="*/ 9066 w 10000"/>
                <a:gd name="connsiteY8" fmla="*/ 2592 h 10000"/>
                <a:gd name="connsiteX9" fmla="*/ 9490 w 10000"/>
                <a:gd name="connsiteY9" fmla="*/ 2698 h 10000"/>
                <a:gd name="connsiteX10" fmla="*/ 9490 w 10000"/>
                <a:gd name="connsiteY10" fmla="*/ 4184 h 10000"/>
                <a:gd name="connsiteX11" fmla="*/ 10000 w 10000"/>
                <a:gd name="connsiteY11" fmla="*/ 5092 h 10000"/>
                <a:gd name="connsiteX12" fmla="*/ 9879 w 10000"/>
                <a:gd name="connsiteY12" fmla="*/ 6355 h 10000"/>
                <a:gd name="connsiteX13" fmla="*/ 9332 w 10000"/>
                <a:gd name="connsiteY13" fmla="*/ 6868 h 10000"/>
                <a:gd name="connsiteX14" fmla="*/ 9223 w 10000"/>
                <a:gd name="connsiteY14" fmla="*/ 6394 h 10000"/>
                <a:gd name="connsiteX15" fmla="*/ 9066 w 10000"/>
                <a:gd name="connsiteY15" fmla="*/ 6606 h 10000"/>
                <a:gd name="connsiteX16" fmla="*/ 9187 w 10000"/>
                <a:gd name="connsiteY16" fmla="*/ 6908 h 10000"/>
                <a:gd name="connsiteX17" fmla="*/ 8216 w 10000"/>
                <a:gd name="connsiteY17" fmla="*/ 7658 h 10000"/>
                <a:gd name="connsiteX18" fmla="*/ 7974 w 10000"/>
                <a:gd name="connsiteY18" fmla="*/ 7710 h 10000"/>
                <a:gd name="connsiteX19" fmla="*/ 7476 w 10000"/>
                <a:gd name="connsiteY19" fmla="*/ 8079 h 10000"/>
                <a:gd name="connsiteX20" fmla="*/ 7476 w 10000"/>
                <a:gd name="connsiteY20" fmla="*/ 8290 h 10000"/>
                <a:gd name="connsiteX21" fmla="*/ 7318 w 10000"/>
                <a:gd name="connsiteY21" fmla="*/ 8342 h 10000"/>
                <a:gd name="connsiteX22" fmla="*/ 7439 w 10000"/>
                <a:gd name="connsiteY22" fmla="*/ 8592 h 10000"/>
                <a:gd name="connsiteX23" fmla="*/ 7161 w 10000"/>
                <a:gd name="connsiteY23" fmla="*/ 8974 h 10000"/>
                <a:gd name="connsiteX24" fmla="*/ 7318 w 10000"/>
                <a:gd name="connsiteY24" fmla="*/ 9513 h 10000"/>
                <a:gd name="connsiteX25" fmla="*/ 7476 w 10000"/>
                <a:gd name="connsiteY25" fmla="*/ 9671 h 10000"/>
                <a:gd name="connsiteX26" fmla="*/ 7439 w 10000"/>
                <a:gd name="connsiteY26" fmla="*/ 10000 h 10000"/>
                <a:gd name="connsiteX27" fmla="*/ 7050 w 10000"/>
                <a:gd name="connsiteY27" fmla="*/ 10000 h 10000"/>
                <a:gd name="connsiteX28" fmla="*/ 6699 w 10000"/>
                <a:gd name="connsiteY28" fmla="*/ 9842 h 10000"/>
                <a:gd name="connsiteX29" fmla="*/ 6469 w 10000"/>
                <a:gd name="connsiteY29" fmla="*/ 9882 h 10000"/>
                <a:gd name="connsiteX30" fmla="*/ 5692 w 10000"/>
                <a:gd name="connsiteY30" fmla="*/ 9578 h 10000"/>
                <a:gd name="connsiteX31" fmla="*/ 5339 w 10000"/>
                <a:gd name="connsiteY31" fmla="*/ 8460 h 10000"/>
                <a:gd name="connsiteX32" fmla="*/ 4806 w 10000"/>
                <a:gd name="connsiteY32" fmla="*/ 7921 h 10000"/>
                <a:gd name="connsiteX33" fmla="*/ 4332 w 10000"/>
                <a:gd name="connsiteY33" fmla="*/ 6908 h 10000"/>
                <a:gd name="connsiteX34" fmla="*/ 4114 w 10000"/>
                <a:gd name="connsiteY34" fmla="*/ 6803 h 10000"/>
                <a:gd name="connsiteX35" fmla="*/ 3847 w 10000"/>
                <a:gd name="connsiteY35" fmla="*/ 6553 h 10000"/>
                <a:gd name="connsiteX36" fmla="*/ 3604 w 10000"/>
                <a:gd name="connsiteY36" fmla="*/ 6553 h 10000"/>
                <a:gd name="connsiteX37" fmla="*/ 3228 w 10000"/>
                <a:gd name="connsiteY37" fmla="*/ 6473 h 10000"/>
                <a:gd name="connsiteX38" fmla="*/ 2949 w 10000"/>
                <a:gd name="connsiteY38" fmla="*/ 6553 h 10000"/>
                <a:gd name="connsiteX39" fmla="*/ 2755 w 10000"/>
                <a:gd name="connsiteY39" fmla="*/ 7052 h 10000"/>
                <a:gd name="connsiteX40" fmla="*/ 2451 w 10000"/>
                <a:gd name="connsiteY40" fmla="*/ 7144 h 10000"/>
                <a:gd name="connsiteX41" fmla="*/ 1820 w 10000"/>
                <a:gd name="connsiteY41" fmla="*/ 6750 h 10000"/>
                <a:gd name="connsiteX42" fmla="*/ 1444 w 10000"/>
                <a:gd name="connsiteY42" fmla="*/ 6276 h 10000"/>
                <a:gd name="connsiteX43" fmla="*/ 1372 w 10000"/>
                <a:gd name="connsiteY43" fmla="*/ 5697 h 10000"/>
                <a:gd name="connsiteX44" fmla="*/ 1104 w 10000"/>
                <a:gd name="connsiteY44" fmla="*/ 5303 h 10000"/>
                <a:gd name="connsiteX45" fmla="*/ 474 w 10000"/>
                <a:gd name="connsiteY45" fmla="*/ 4763 h 10000"/>
                <a:gd name="connsiteX46" fmla="*/ 0 w 10000"/>
                <a:gd name="connsiteY46" fmla="*/ 4197 h 10000"/>
                <a:gd name="connsiteX47" fmla="*/ 21 w 10000"/>
                <a:gd name="connsiteY47" fmla="*/ 3926 h 10000"/>
                <a:gd name="connsiteX48" fmla="*/ 1517 w 10000"/>
                <a:gd name="connsiteY48" fmla="*/ 3973 h 10000"/>
                <a:gd name="connsiteX49" fmla="*/ 2744 w 10000"/>
                <a:gd name="connsiteY49" fmla="*/ 4056 h 10000"/>
                <a:gd name="connsiteX50" fmla="*/ 2933 w 10000"/>
                <a:gd name="connsiteY50" fmla="*/ 0 h 10000"/>
                <a:gd name="connsiteX0" fmla="*/ 2965 w 10012"/>
                <a:gd name="connsiteY0" fmla="*/ 0 h 10000"/>
                <a:gd name="connsiteX1" fmla="*/ 5121 w 10012"/>
                <a:gd name="connsiteY1" fmla="*/ 79 h 10000"/>
                <a:gd name="connsiteX2" fmla="*/ 5121 w 10012"/>
                <a:gd name="connsiteY2" fmla="*/ 1907 h 10000"/>
                <a:gd name="connsiteX3" fmla="*/ 6237 w 10012"/>
                <a:gd name="connsiteY3" fmla="*/ 2408 h 10000"/>
                <a:gd name="connsiteX4" fmla="*/ 6553 w 10012"/>
                <a:gd name="connsiteY4" fmla="*/ 2250 h 10000"/>
                <a:gd name="connsiteX5" fmla="*/ 7294 w 10012"/>
                <a:gd name="connsiteY5" fmla="*/ 2644 h 10000"/>
                <a:gd name="connsiteX6" fmla="*/ 7730 w 10012"/>
                <a:gd name="connsiteY6" fmla="*/ 2605 h 10000"/>
                <a:gd name="connsiteX7" fmla="*/ 8592 w 10012"/>
                <a:gd name="connsiteY7" fmla="*/ 2224 h 10000"/>
                <a:gd name="connsiteX8" fmla="*/ 9078 w 10012"/>
                <a:gd name="connsiteY8" fmla="*/ 2592 h 10000"/>
                <a:gd name="connsiteX9" fmla="*/ 9502 w 10012"/>
                <a:gd name="connsiteY9" fmla="*/ 2698 h 10000"/>
                <a:gd name="connsiteX10" fmla="*/ 9502 w 10012"/>
                <a:gd name="connsiteY10" fmla="*/ 4184 h 10000"/>
                <a:gd name="connsiteX11" fmla="*/ 10012 w 10012"/>
                <a:gd name="connsiteY11" fmla="*/ 5092 h 10000"/>
                <a:gd name="connsiteX12" fmla="*/ 9891 w 10012"/>
                <a:gd name="connsiteY12" fmla="*/ 6355 h 10000"/>
                <a:gd name="connsiteX13" fmla="*/ 9344 w 10012"/>
                <a:gd name="connsiteY13" fmla="*/ 6868 h 10000"/>
                <a:gd name="connsiteX14" fmla="*/ 9235 w 10012"/>
                <a:gd name="connsiteY14" fmla="*/ 6394 h 10000"/>
                <a:gd name="connsiteX15" fmla="*/ 9078 w 10012"/>
                <a:gd name="connsiteY15" fmla="*/ 6606 h 10000"/>
                <a:gd name="connsiteX16" fmla="*/ 9199 w 10012"/>
                <a:gd name="connsiteY16" fmla="*/ 6908 h 10000"/>
                <a:gd name="connsiteX17" fmla="*/ 8228 w 10012"/>
                <a:gd name="connsiteY17" fmla="*/ 7658 h 10000"/>
                <a:gd name="connsiteX18" fmla="*/ 7986 w 10012"/>
                <a:gd name="connsiteY18" fmla="*/ 7710 h 10000"/>
                <a:gd name="connsiteX19" fmla="*/ 7488 w 10012"/>
                <a:gd name="connsiteY19" fmla="*/ 8079 h 10000"/>
                <a:gd name="connsiteX20" fmla="*/ 7488 w 10012"/>
                <a:gd name="connsiteY20" fmla="*/ 8290 h 10000"/>
                <a:gd name="connsiteX21" fmla="*/ 7330 w 10012"/>
                <a:gd name="connsiteY21" fmla="*/ 8342 h 10000"/>
                <a:gd name="connsiteX22" fmla="*/ 7451 w 10012"/>
                <a:gd name="connsiteY22" fmla="*/ 8592 h 10000"/>
                <a:gd name="connsiteX23" fmla="*/ 7173 w 10012"/>
                <a:gd name="connsiteY23" fmla="*/ 8974 h 10000"/>
                <a:gd name="connsiteX24" fmla="*/ 7330 w 10012"/>
                <a:gd name="connsiteY24" fmla="*/ 9513 h 10000"/>
                <a:gd name="connsiteX25" fmla="*/ 7488 w 10012"/>
                <a:gd name="connsiteY25" fmla="*/ 9671 h 10000"/>
                <a:gd name="connsiteX26" fmla="*/ 7451 w 10012"/>
                <a:gd name="connsiteY26" fmla="*/ 10000 h 10000"/>
                <a:gd name="connsiteX27" fmla="*/ 7062 w 10012"/>
                <a:gd name="connsiteY27" fmla="*/ 10000 h 10000"/>
                <a:gd name="connsiteX28" fmla="*/ 6711 w 10012"/>
                <a:gd name="connsiteY28" fmla="*/ 9842 h 10000"/>
                <a:gd name="connsiteX29" fmla="*/ 6481 w 10012"/>
                <a:gd name="connsiteY29" fmla="*/ 9882 h 10000"/>
                <a:gd name="connsiteX30" fmla="*/ 5704 w 10012"/>
                <a:gd name="connsiteY30" fmla="*/ 9578 h 10000"/>
                <a:gd name="connsiteX31" fmla="*/ 5351 w 10012"/>
                <a:gd name="connsiteY31" fmla="*/ 8460 h 10000"/>
                <a:gd name="connsiteX32" fmla="*/ 4818 w 10012"/>
                <a:gd name="connsiteY32" fmla="*/ 7921 h 10000"/>
                <a:gd name="connsiteX33" fmla="*/ 4344 w 10012"/>
                <a:gd name="connsiteY33" fmla="*/ 6908 h 10000"/>
                <a:gd name="connsiteX34" fmla="*/ 4126 w 10012"/>
                <a:gd name="connsiteY34" fmla="*/ 6803 h 10000"/>
                <a:gd name="connsiteX35" fmla="*/ 3859 w 10012"/>
                <a:gd name="connsiteY35" fmla="*/ 6553 h 10000"/>
                <a:gd name="connsiteX36" fmla="*/ 3616 w 10012"/>
                <a:gd name="connsiteY36" fmla="*/ 6553 h 10000"/>
                <a:gd name="connsiteX37" fmla="*/ 3240 w 10012"/>
                <a:gd name="connsiteY37" fmla="*/ 6473 h 10000"/>
                <a:gd name="connsiteX38" fmla="*/ 2961 w 10012"/>
                <a:gd name="connsiteY38" fmla="*/ 6553 h 10000"/>
                <a:gd name="connsiteX39" fmla="*/ 2767 w 10012"/>
                <a:gd name="connsiteY39" fmla="*/ 7052 h 10000"/>
                <a:gd name="connsiteX40" fmla="*/ 2463 w 10012"/>
                <a:gd name="connsiteY40" fmla="*/ 7144 h 10000"/>
                <a:gd name="connsiteX41" fmla="*/ 1832 w 10012"/>
                <a:gd name="connsiteY41" fmla="*/ 6750 h 10000"/>
                <a:gd name="connsiteX42" fmla="*/ 1456 w 10012"/>
                <a:gd name="connsiteY42" fmla="*/ 6276 h 10000"/>
                <a:gd name="connsiteX43" fmla="*/ 1384 w 10012"/>
                <a:gd name="connsiteY43" fmla="*/ 5697 h 10000"/>
                <a:gd name="connsiteX44" fmla="*/ 1116 w 10012"/>
                <a:gd name="connsiteY44" fmla="*/ 5303 h 10000"/>
                <a:gd name="connsiteX45" fmla="*/ 486 w 10012"/>
                <a:gd name="connsiteY45" fmla="*/ 4763 h 10000"/>
                <a:gd name="connsiteX46" fmla="*/ 12 w 10012"/>
                <a:gd name="connsiteY46" fmla="*/ 4197 h 10000"/>
                <a:gd name="connsiteX47" fmla="*/ 1 w 10012"/>
                <a:gd name="connsiteY47" fmla="*/ 3926 h 10000"/>
                <a:gd name="connsiteX48" fmla="*/ 1529 w 10012"/>
                <a:gd name="connsiteY48" fmla="*/ 3973 h 10000"/>
                <a:gd name="connsiteX49" fmla="*/ 2756 w 10012"/>
                <a:gd name="connsiteY49" fmla="*/ 4056 h 10000"/>
                <a:gd name="connsiteX50" fmla="*/ 2945 w 10012"/>
                <a:gd name="connsiteY50" fmla="*/ 0 h 10000"/>
                <a:gd name="connsiteX0" fmla="*/ 2985 w 10032"/>
                <a:gd name="connsiteY0" fmla="*/ 0 h 10000"/>
                <a:gd name="connsiteX1" fmla="*/ 5141 w 10032"/>
                <a:gd name="connsiteY1" fmla="*/ 79 h 10000"/>
                <a:gd name="connsiteX2" fmla="*/ 5141 w 10032"/>
                <a:gd name="connsiteY2" fmla="*/ 1907 h 10000"/>
                <a:gd name="connsiteX3" fmla="*/ 6257 w 10032"/>
                <a:gd name="connsiteY3" fmla="*/ 2408 h 10000"/>
                <a:gd name="connsiteX4" fmla="*/ 6573 w 10032"/>
                <a:gd name="connsiteY4" fmla="*/ 2250 h 10000"/>
                <a:gd name="connsiteX5" fmla="*/ 7314 w 10032"/>
                <a:gd name="connsiteY5" fmla="*/ 2644 h 10000"/>
                <a:gd name="connsiteX6" fmla="*/ 7750 w 10032"/>
                <a:gd name="connsiteY6" fmla="*/ 2605 h 10000"/>
                <a:gd name="connsiteX7" fmla="*/ 8612 w 10032"/>
                <a:gd name="connsiteY7" fmla="*/ 2224 h 10000"/>
                <a:gd name="connsiteX8" fmla="*/ 9098 w 10032"/>
                <a:gd name="connsiteY8" fmla="*/ 2592 h 10000"/>
                <a:gd name="connsiteX9" fmla="*/ 9522 w 10032"/>
                <a:gd name="connsiteY9" fmla="*/ 2698 h 10000"/>
                <a:gd name="connsiteX10" fmla="*/ 9522 w 10032"/>
                <a:gd name="connsiteY10" fmla="*/ 4184 h 10000"/>
                <a:gd name="connsiteX11" fmla="*/ 10032 w 10032"/>
                <a:gd name="connsiteY11" fmla="*/ 5092 h 10000"/>
                <a:gd name="connsiteX12" fmla="*/ 9911 w 10032"/>
                <a:gd name="connsiteY12" fmla="*/ 6355 h 10000"/>
                <a:gd name="connsiteX13" fmla="*/ 9364 w 10032"/>
                <a:gd name="connsiteY13" fmla="*/ 6868 h 10000"/>
                <a:gd name="connsiteX14" fmla="*/ 9255 w 10032"/>
                <a:gd name="connsiteY14" fmla="*/ 6394 h 10000"/>
                <a:gd name="connsiteX15" fmla="*/ 9098 w 10032"/>
                <a:gd name="connsiteY15" fmla="*/ 6606 h 10000"/>
                <a:gd name="connsiteX16" fmla="*/ 9219 w 10032"/>
                <a:gd name="connsiteY16" fmla="*/ 6908 h 10000"/>
                <a:gd name="connsiteX17" fmla="*/ 8248 w 10032"/>
                <a:gd name="connsiteY17" fmla="*/ 7658 h 10000"/>
                <a:gd name="connsiteX18" fmla="*/ 8006 w 10032"/>
                <a:gd name="connsiteY18" fmla="*/ 7710 h 10000"/>
                <a:gd name="connsiteX19" fmla="*/ 7508 w 10032"/>
                <a:gd name="connsiteY19" fmla="*/ 8079 h 10000"/>
                <a:gd name="connsiteX20" fmla="*/ 7508 w 10032"/>
                <a:gd name="connsiteY20" fmla="*/ 8290 h 10000"/>
                <a:gd name="connsiteX21" fmla="*/ 7350 w 10032"/>
                <a:gd name="connsiteY21" fmla="*/ 8342 h 10000"/>
                <a:gd name="connsiteX22" fmla="*/ 7471 w 10032"/>
                <a:gd name="connsiteY22" fmla="*/ 8592 h 10000"/>
                <a:gd name="connsiteX23" fmla="*/ 7193 w 10032"/>
                <a:gd name="connsiteY23" fmla="*/ 8974 h 10000"/>
                <a:gd name="connsiteX24" fmla="*/ 7350 w 10032"/>
                <a:gd name="connsiteY24" fmla="*/ 9513 h 10000"/>
                <a:gd name="connsiteX25" fmla="*/ 7508 w 10032"/>
                <a:gd name="connsiteY25" fmla="*/ 9671 h 10000"/>
                <a:gd name="connsiteX26" fmla="*/ 7471 w 10032"/>
                <a:gd name="connsiteY26" fmla="*/ 10000 h 10000"/>
                <a:gd name="connsiteX27" fmla="*/ 7082 w 10032"/>
                <a:gd name="connsiteY27" fmla="*/ 10000 h 10000"/>
                <a:gd name="connsiteX28" fmla="*/ 6731 w 10032"/>
                <a:gd name="connsiteY28" fmla="*/ 9842 h 10000"/>
                <a:gd name="connsiteX29" fmla="*/ 6501 w 10032"/>
                <a:gd name="connsiteY29" fmla="*/ 9882 h 10000"/>
                <a:gd name="connsiteX30" fmla="*/ 5724 w 10032"/>
                <a:gd name="connsiteY30" fmla="*/ 9578 h 10000"/>
                <a:gd name="connsiteX31" fmla="*/ 5371 w 10032"/>
                <a:gd name="connsiteY31" fmla="*/ 8460 h 10000"/>
                <a:gd name="connsiteX32" fmla="*/ 4838 w 10032"/>
                <a:gd name="connsiteY32" fmla="*/ 7921 h 10000"/>
                <a:gd name="connsiteX33" fmla="*/ 4364 w 10032"/>
                <a:gd name="connsiteY33" fmla="*/ 6908 h 10000"/>
                <a:gd name="connsiteX34" fmla="*/ 4146 w 10032"/>
                <a:gd name="connsiteY34" fmla="*/ 6803 h 10000"/>
                <a:gd name="connsiteX35" fmla="*/ 3879 w 10032"/>
                <a:gd name="connsiteY35" fmla="*/ 6553 h 10000"/>
                <a:gd name="connsiteX36" fmla="*/ 3636 w 10032"/>
                <a:gd name="connsiteY36" fmla="*/ 6553 h 10000"/>
                <a:gd name="connsiteX37" fmla="*/ 3260 w 10032"/>
                <a:gd name="connsiteY37" fmla="*/ 6473 h 10000"/>
                <a:gd name="connsiteX38" fmla="*/ 2981 w 10032"/>
                <a:gd name="connsiteY38" fmla="*/ 6553 h 10000"/>
                <a:gd name="connsiteX39" fmla="*/ 2787 w 10032"/>
                <a:gd name="connsiteY39" fmla="*/ 7052 h 10000"/>
                <a:gd name="connsiteX40" fmla="*/ 2483 w 10032"/>
                <a:gd name="connsiteY40" fmla="*/ 7144 h 10000"/>
                <a:gd name="connsiteX41" fmla="*/ 1852 w 10032"/>
                <a:gd name="connsiteY41" fmla="*/ 6750 h 10000"/>
                <a:gd name="connsiteX42" fmla="*/ 1476 w 10032"/>
                <a:gd name="connsiteY42" fmla="*/ 6276 h 10000"/>
                <a:gd name="connsiteX43" fmla="*/ 1404 w 10032"/>
                <a:gd name="connsiteY43" fmla="*/ 5697 h 10000"/>
                <a:gd name="connsiteX44" fmla="*/ 1136 w 10032"/>
                <a:gd name="connsiteY44" fmla="*/ 5303 h 10000"/>
                <a:gd name="connsiteX45" fmla="*/ 506 w 10032"/>
                <a:gd name="connsiteY45" fmla="*/ 4763 h 10000"/>
                <a:gd name="connsiteX46" fmla="*/ 0 w 10032"/>
                <a:gd name="connsiteY46" fmla="*/ 4128 h 10000"/>
                <a:gd name="connsiteX47" fmla="*/ 21 w 10032"/>
                <a:gd name="connsiteY47" fmla="*/ 3926 h 10000"/>
                <a:gd name="connsiteX48" fmla="*/ 1549 w 10032"/>
                <a:gd name="connsiteY48" fmla="*/ 3973 h 10000"/>
                <a:gd name="connsiteX49" fmla="*/ 2776 w 10032"/>
                <a:gd name="connsiteY49" fmla="*/ 4056 h 10000"/>
                <a:gd name="connsiteX50" fmla="*/ 2965 w 10032"/>
                <a:gd name="connsiteY50" fmla="*/ 0 h 10000"/>
                <a:gd name="connsiteX0" fmla="*/ 2985 w 10032"/>
                <a:gd name="connsiteY0" fmla="*/ 0 h 10000"/>
                <a:gd name="connsiteX1" fmla="*/ 5162 w 10032"/>
                <a:gd name="connsiteY1" fmla="*/ 113 h 10000"/>
                <a:gd name="connsiteX2" fmla="*/ 5141 w 10032"/>
                <a:gd name="connsiteY2" fmla="*/ 1907 h 10000"/>
                <a:gd name="connsiteX3" fmla="*/ 6257 w 10032"/>
                <a:gd name="connsiteY3" fmla="*/ 2408 h 10000"/>
                <a:gd name="connsiteX4" fmla="*/ 6573 w 10032"/>
                <a:gd name="connsiteY4" fmla="*/ 2250 h 10000"/>
                <a:gd name="connsiteX5" fmla="*/ 7314 w 10032"/>
                <a:gd name="connsiteY5" fmla="*/ 2644 h 10000"/>
                <a:gd name="connsiteX6" fmla="*/ 7750 w 10032"/>
                <a:gd name="connsiteY6" fmla="*/ 2605 h 10000"/>
                <a:gd name="connsiteX7" fmla="*/ 8612 w 10032"/>
                <a:gd name="connsiteY7" fmla="*/ 2224 h 10000"/>
                <a:gd name="connsiteX8" fmla="*/ 9098 w 10032"/>
                <a:gd name="connsiteY8" fmla="*/ 2592 h 10000"/>
                <a:gd name="connsiteX9" fmla="*/ 9522 w 10032"/>
                <a:gd name="connsiteY9" fmla="*/ 2698 h 10000"/>
                <a:gd name="connsiteX10" fmla="*/ 9522 w 10032"/>
                <a:gd name="connsiteY10" fmla="*/ 4184 h 10000"/>
                <a:gd name="connsiteX11" fmla="*/ 10032 w 10032"/>
                <a:gd name="connsiteY11" fmla="*/ 5092 h 10000"/>
                <a:gd name="connsiteX12" fmla="*/ 9911 w 10032"/>
                <a:gd name="connsiteY12" fmla="*/ 6355 h 10000"/>
                <a:gd name="connsiteX13" fmla="*/ 9364 w 10032"/>
                <a:gd name="connsiteY13" fmla="*/ 6868 h 10000"/>
                <a:gd name="connsiteX14" fmla="*/ 9255 w 10032"/>
                <a:gd name="connsiteY14" fmla="*/ 6394 h 10000"/>
                <a:gd name="connsiteX15" fmla="*/ 9098 w 10032"/>
                <a:gd name="connsiteY15" fmla="*/ 6606 h 10000"/>
                <a:gd name="connsiteX16" fmla="*/ 9219 w 10032"/>
                <a:gd name="connsiteY16" fmla="*/ 6908 h 10000"/>
                <a:gd name="connsiteX17" fmla="*/ 8248 w 10032"/>
                <a:gd name="connsiteY17" fmla="*/ 7658 h 10000"/>
                <a:gd name="connsiteX18" fmla="*/ 8006 w 10032"/>
                <a:gd name="connsiteY18" fmla="*/ 7710 h 10000"/>
                <a:gd name="connsiteX19" fmla="*/ 7508 w 10032"/>
                <a:gd name="connsiteY19" fmla="*/ 8079 h 10000"/>
                <a:gd name="connsiteX20" fmla="*/ 7508 w 10032"/>
                <a:gd name="connsiteY20" fmla="*/ 8290 h 10000"/>
                <a:gd name="connsiteX21" fmla="*/ 7350 w 10032"/>
                <a:gd name="connsiteY21" fmla="*/ 8342 h 10000"/>
                <a:gd name="connsiteX22" fmla="*/ 7471 w 10032"/>
                <a:gd name="connsiteY22" fmla="*/ 8592 h 10000"/>
                <a:gd name="connsiteX23" fmla="*/ 7193 w 10032"/>
                <a:gd name="connsiteY23" fmla="*/ 8974 h 10000"/>
                <a:gd name="connsiteX24" fmla="*/ 7350 w 10032"/>
                <a:gd name="connsiteY24" fmla="*/ 9513 h 10000"/>
                <a:gd name="connsiteX25" fmla="*/ 7508 w 10032"/>
                <a:gd name="connsiteY25" fmla="*/ 9671 h 10000"/>
                <a:gd name="connsiteX26" fmla="*/ 7471 w 10032"/>
                <a:gd name="connsiteY26" fmla="*/ 10000 h 10000"/>
                <a:gd name="connsiteX27" fmla="*/ 7082 w 10032"/>
                <a:gd name="connsiteY27" fmla="*/ 10000 h 10000"/>
                <a:gd name="connsiteX28" fmla="*/ 6731 w 10032"/>
                <a:gd name="connsiteY28" fmla="*/ 9842 h 10000"/>
                <a:gd name="connsiteX29" fmla="*/ 6501 w 10032"/>
                <a:gd name="connsiteY29" fmla="*/ 9882 h 10000"/>
                <a:gd name="connsiteX30" fmla="*/ 5724 w 10032"/>
                <a:gd name="connsiteY30" fmla="*/ 9578 h 10000"/>
                <a:gd name="connsiteX31" fmla="*/ 5371 w 10032"/>
                <a:gd name="connsiteY31" fmla="*/ 8460 h 10000"/>
                <a:gd name="connsiteX32" fmla="*/ 4838 w 10032"/>
                <a:gd name="connsiteY32" fmla="*/ 7921 h 10000"/>
                <a:gd name="connsiteX33" fmla="*/ 4364 w 10032"/>
                <a:gd name="connsiteY33" fmla="*/ 6908 h 10000"/>
                <a:gd name="connsiteX34" fmla="*/ 4146 w 10032"/>
                <a:gd name="connsiteY34" fmla="*/ 6803 h 10000"/>
                <a:gd name="connsiteX35" fmla="*/ 3879 w 10032"/>
                <a:gd name="connsiteY35" fmla="*/ 6553 h 10000"/>
                <a:gd name="connsiteX36" fmla="*/ 3636 w 10032"/>
                <a:gd name="connsiteY36" fmla="*/ 6553 h 10000"/>
                <a:gd name="connsiteX37" fmla="*/ 3260 w 10032"/>
                <a:gd name="connsiteY37" fmla="*/ 6473 h 10000"/>
                <a:gd name="connsiteX38" fmla="*/ 2981 w 10032"/>
                <a:gd name="connsiteY38" fmla="*/ 6553 h 10000"/>
                <a:gd name="connsiteX39" fmla="*/ 2787 w 10032"/>
                <a:gd name="connsiteY39" fmla="*/ 7052 h 10000"/>
                <a:gd name="connsiteX40" fmla="*/ 2483 w 10032"/>
                <a:gd name="connsiteY40" fmla="*/ 7144 h 10000"/>
                <a:gd name="connsiteX41" fmla="*/ 1852 w 10032"/>
                <a:gd name="connsiteY41" fmla="*/ 6750 h 10000"/>
                <a:gd name="connsiteX42" fmla="*/ 1476 w 10032"/>
                <a:gd name="connsiteY42" fmla="*/ 6276 h 10000"/>
                <a:gd name="connsiteX43" fmla="*/ 1404 w 10032"/>
                <a:gd name="connsiteY43" fmla="*/ 5697 h 10000"/>
                <a:gd name="connsiteX44" fmla="*/ 1136 w 10032"/>
                <a:gd name="connsiteY44" fmla="*/ 5303 h 10000"/>
                <a:gd name="connsiteX45" fmla="*/ 506 w 10032"/>
                <a:gd name="connsiteY45" fmla="*/ 4763 h 10000"/>
                <a:gd name="connsiteX46" fmla="*/ 0 w 10032"/>
                <a:gd name="connsiteY46" fmla="*/ 4128 h 10000"/>
                <a:gd name="connsiteX47" fmla="*/ 21 w 10032"/>
                <a:gd name="connsiteY47" fmla="*/ 3926 h 10000"/>
                <a:gd name="connsiteX48" fmla="*/ 1549 w 10032"/>
                <a:gd name="connsiteY48" fmla="*/ 3973 h 10000"/>
                <a:gd name="connsiteX49" fmla="*/ 2776 w 10032"/>
                <a:gd name="connsiteY49" fmla="*/ 4056 h 10000"/>
                <a:gd name="connsiteX50" fmla="*/ 2965 w 10032"/>
                <a:gd name="connsiteY50" fmla="*/ 0 h 10000"/>
                <a:gd name="connsiteX0" fmla="*/ 2985 w 10032"/>
                <a:gd name="connsiteY0" fmla="*/ 0 h 10000"/>
                <a:gd name="connsiteX1" fmla="*/ 5173 w 10032"/>
                <a:gd name="connsiteY1" fmla="*/ 79 h 10000"/>
                <a:gd name="connsiteX2" fmla="*/ 5141 w 10032"/>
                <a:gd name="connsiteY2" fmla="*/ 1907 h 10000"/>
                <a:gd name="connsiteX3" fmla="*/ 6257 w 10032"/>
                <a:gd name="connsiteY3" fmla="*/ 2408 h 10000"/>
                <a:gd name="connsiteX4" fmla="*/ 6573 w 10032"/>
                <a:gd name="connsiteY4" fmla="*/ 2250 h 10000"/>
                <a:gd name="connsiteX5" fmla="*/ 7314 w 10032"/>
                <a:gd name="connsiteY5" fmla="*/ 2644 h 10000"/>
                <a:gd name="connsiteX6" fmla="*/ 7750 w 10032"/>
                <a:gd name="connsiteY6" fmla="*/ 2605 h 10000"/>
                <a:gd name="connsiteX7" fmla="*/ 8612 w 10032"/>
                <a:gd name="connsiteY7" fmla="*/ 2224 h 10000"/>
                <a:gd name="connsiteX8" fmla="*/ 9098 w 10032"/>
                <a:gd name="connsiteY8" fmla="*/ 2592 h 10000"/>
                <a:gd name="connsiteX9" fmla="*/ 9522 w 10032"/>
                <a:gd name="connsiteY9" fmla="*/ 2698 h 10000"/>
                <a:gd name="connsiteX10" fmla="*/ 9522 w 10032"/>
                <a:gd name="connsiteY10" fmla="*/ 4184 h 10000"/>
                <a:gd name="connsiteX11" fmla="*/ 10032 w 10032"/>
                <a:gd name="connsiteY11" fmla="*/ 5092 h 10000"/>
                <a:gd name="connsiteX12" fmla="*/ 9911 w 10032"/>
                <a:gd name="connsiteY12" fmla="*/ 6355 h 10000"/>
                <a:gd name="connsiteX13" fmla="*/ 9364 w 10032"/>
                <a:gd name="connsiteY13" fmla="*/ 6868 h 10000"/>
                <a:gd name="connsiteX14" fmla="*/ 9255 w 10032"/>
                <a:gd name="connsiteY14" fmla="*/ 6394 h 10000"/>
                <a:gd name="connsiteX15" fmla="*/ 9098 w 10032"/>
                <a:gd name="connsiteY15" fmla="*/ 6606 h 10000"/>
                <a:gd name="connsiteX16" fmla="*/ 9219 w 10032"/>
                <a:gd name="connsiteY16" fmla="*/ 6908 h 10000"/>
                <a:gd name="connsiteX17" fmla="*/ 8248 w 10032"/>
                <a:gd name="connsiteY17" fmla="*/ 7658 h 10000"/>
                <a:gd name="connsiteX18" fmla="*/ 8006 w 10032"/>
                <a:gd name="connsiteY18" fmla="*/ 7710 h 10000"/>
                <a:gd name="connsiteX19" fmla="*/ 7508 w 10032"/>
                <a:gd name="connsiteY19" fmla="*/ 8079 h 10000"/>
                <a:gd name="connsiteX20" fmla="*/ 7508 w 10032"/>
                <a:gd name="connsiteY20" fmla="*/ 8290 h 10000"/>
                <a:gd name="connsiteX21" fmla="*/ 7350 w 10032"/>
                <a:gd name="connsiteY21" fmla="*/ 8342 h 10000"/>
                <a:gd name="connsiteX22" fmla="*/ 7471 w 10032"/>
                <a:gd name="connsiteY22" fmla="*/ 8592 h 10000"/>
                <a:gd name="connsiteX23" fmla="*/ 7193 w 10032"/>
                <a:gd name="connsiteY23" fmla="*/ 8974 h 10000"/>
                <a:gd name="connsiteX24" fmla="*/ 7350 w 10032"/>
                <a:gd name="connsiteY24" fmla="*/ 9513 h 10000"/>
                <a:gd name="connsiteX25" fmla="*/ 7508 w 10032"/>
                <a:gd name="connsiteY25" fmla="*/ 9671 h 10000"/>
                <a:gd name="connsiteX26" fmla="*/ 7471 w 10032"/>
                <a:gd name="connsiteY26" fmla="*/ 10000 h 10000"/>
                <a:gd name="connsiteX27" fmla="*/ 7082 w 10032"/>
                <a:gd name="connsiteY27" fmla="*/ 10000 h 10000"/>
                <a:gd name="connsiteX28" fmla="*/ 6731 w 10032"/>
                <a:gd name="connsiteY28" fmla="*/ 9842 h 10000"/>
                <a:gd name="connsiteX29" fmla="*/ 6501 w 10032"/>
                <a:gd name="connsiteY29" fmla="*/ 9882 h 10000"/>
                <a:gd name="connsiteX30" fmla="*/ 5724 w 10032"/>
                <a:gd name="connsiteY30" fmla="*/ 9578 h 10000"/>
                <a:gd name="connsiteX31" fmla="*/ 5371 w 10032"/>
                <a:gd name="connsiteY31" fmla="*/ 8460 h 10000"/>
                <a:gd name="connsiteX32" fmla="*/ 4838 w 10032"/>
                <a:gd name="connsiteY32" fmla="*/ 7921 h 10000"/>
                <a:gd name="connsiteX33" fmla="*/ 4364 w 10032"/>
                <a:gd name="connsiteY33" fmla="*/ 6908 h 10000"/>
                <a:gd name="connsiteX34" fmla="*/ 4146 w 10032"/>
                <a:gd name="connsiteY34" fmla="*/ 6803 h 10000"/>
                <a:gd name="connsiteX35" fmla="*/ 3879 w 10032"/>
                <a:gd name="connsiteY35" fmla="*/ 6553 h 10000"/>
                <a:gd name="connsiteX36" fmla="*/ 3636 w 10032"/>
                <a:gd name="connsiteY36" fmla="*/ 6553 h 10000"/>
                <a:gd name="connsiteX37" fmla="*/ 3260 w 10032"/>
                <a:gd name="connsiteY37" fmla="*/ 6473 h 10000"/>
                <a:gd name="connsiteX38" fmla="*/ 2981 w 10032"/>
                <a:gd name="connsiteY38" fmla="*/ 6553 h 10000"/>
                <a:gd name="connsiteX39" fmla="*/ 2787 w 10032"/>
                <a:gd name="connsiteY39" fmla="*/ 7052 h 10000"/>
                <a:gd name="connsiteX40" fmla="*/ 2483 w 10032"/>
                <a:gd name="connsiteY40" fmla="*/ 7144 h 10000"/>
                <a:gd name="connsiteX41" fmla="*/ 1852 w 10032"/>
                <a:gd name="connsiteY41" fmla="*/ 6750 h 10000"/>
                <a:gd name="connsiteX42" fmla="*/ 1476 w 10032"/>
                <a:gd name="connsiteY42" fmla="*/ 6276 h 10000"/>
                <a:gd name="connsiteX43" fmla="*/ 1404 w 10032"/>
                <a:gd name="connsiteY43" fmla="*/ 5697 h 10000"/>
                <a:gd name="connsiteX44" fmla="*/ 1136 w 10032"/>
                <a:gd name="connsiteY44" fmla="*/ 5303 h 10000"/>
                <a:gd name="connsiteX45" fmla="*/ 506 w 10032"/>
                <a:gd name="connsiteY45" fmla="*/ 4763 h 10000"/>
                <a:gd name="connsiteX46" fmla="*/ 0 w 10032"/>
                <a:gd name="connsiteY46" fmla="*/ 4128 h 10000"/>
                <a:gd name="connsiteX47" fmla="*/ 21 w 10032"/>
                <a:gd name="connsiteY47" fmla="*/ 3926 h 10000"/>
                <a:gd name="connsiteX48" fmla="*/ 1549 w 10032"/>
                <a:gd name="connsiteY48" fmla="*/ 3973 h 10000"/>
                <a:gd name="connsiteX49" fmla="*/ 2776 w 10032"/>
                <a:gd name="connsiteY49" fmla="*/ 4056 h 10000"/>
                <a:gd name="connsiteX50" fmla="*/ 2965 w 10032"/>
                <a:gd name="connsiteY50" fmla="*/ 0 h 10000"/>
                <a:gd name="connsiteX0" fmla="*/ 2985 w 10032"/>
                <a:gd name="connsiteY0" fmla="*/ 0 h 10000"/>
                <a:gd name="connsiteX1" fmla="*/ 5173 w 10032"/>
                <a:gd name="connsiteY1" fmla="*/ 79 h 10000"/>
                <a:gd name="connsiteX2" fmla="*/ 5141 w 10032"/>
                <a:gd name="connsiteY2" fmla="*/ 1907 h 10000"/>
                <a:gd name="connsiteX3" fmla="*/ 6257 w 10032"/>
                <a:gd name="connsiteY3" fmla="*/ 2408 h 10000"/>
                <a:gd name="connsiteX4" fmla="*/ 6573 w 10032"/>
                <a:gd name="connsiteY4" fmla="*/ 2250 h 10000"/>
                <a:gd name="connsiteX5" fmla="*/ 7314 w 10032"/>
                <a:gd name="connsiteY5" fmla="*/ 2644 h 10000"/>
                <a:gd name="connsiteX6" fmla="*/ 7750 w 10032"/>
                <a:gd name="connsiteY6" fmla="*/ 2605 h 10000"/>
                <a:gd name="connsiteX7" fmla="*/ 8612 w 10032"/>
                <a:gd name="connsiteY7" fmla="*/ 2224 h 10000"/>
                <a:gd name="connsiteX8" fmla="*/ 9098 w 10032"/>
                <a:gd name="connsiteY8" fmla="*/ 2592 h 10000"/>
                <a:gd name="connsiteX9" fmla="*/ 9522 w 10032"/>
                <a:gd name="connsiteY9" fmla="*/ 2698 h 10000"/>
                <a:gd name="connsiteX10" fmla="*/ 9533 w 10032"/>
                <a:gd name="connsiteY10" fmla="*/ 4161 h 10000"/>
                <a:gd name="connsiteX11" fmla="*/ 10032 w 10032"/>
                <a:gd name="connsiteY11" fmla="*/ 5092 h 10000"/>
                <a:gd name="connsiteX12" fmla="*/ 9911 w 10032"/>
                <a:gd name="connsiteY12" fmla="*/ 6355 h 10000"/>
                <a:gd name="connsiteX13" fmla="*/ 9364 w 10032"/>
                <a:gd name="connsiteY13" fmla="*/ 6868 h 10000"/>
                <a:gd name="connsiteX14" fmla="*/ 9255 w 10032"/>
                <a:gd name="connsiteY14" fmla="*/ 6394 h 10000"/>
                <a:gd name="connsiteX15" fmla="*/ 9098 w 10032"/>
                <a:gd name="connsiteY15" fmla="*/ 6606 h 10000"/>
                <a:gd name="connsiteX16" fmla="*/ 9219 w 10032"/>
                <a:gd name="connsiteY16" fmla="*/ 6908 h 10000"/>
                <a:gd name="connsiteX17" fmla="*/ 8248 w 10032"/>
                <a:gd name="connsiteY17" fmla="*/ 7658 h 10000"/>
                <a:gd name="connsiteX18" fmla="*/ 8006 w 10032"/>
                <a:gd name="connsiteY18" fmla="*/ 7710 h 10000"/>
                <a:gd name="connsiteX19" fmla="*/ 7508 w 10032"/>
                <a:gd name="connsiteY19" fmla="*/ 8079 h 10000"/>
                <a:gd name="connsiteX20" fmla="*/ 7508 w 10032"/>
                <a:gd name="connsiteY20" fmla="*/ 8290 h 10000"/>
                <a:gd name="connsiteX21" fmla="*/ 7350 w 10032"/>
                <a:gd name="connsiteY21" fmla="*/ 8342 h 10000"/>
                <a:gd name="connsiteX22" fmla="*/ 7471 w 10032"/>
                <a:gd name="connsiteY22" fmla="*/ 8592 h 10000"/>
                <a:gd name="connsiteX23" fmla="*/ 7193 w 10032"/>
                <a:gd name="connsiteY23" fmla="*/ 8974 h 10000"/>
                <a:gd name="connsiteX24" fmla="*/ 7350 w 10032"/>
                <a:gd name="connsiteY24" fmla="*/ 9513 h 10000"/>
                <a:gd name="connsiteX25" fmla="*/ 7508 w 10032"/>
                <a:gd name="connsiteY25" fmla="*/ 9671 h 10000"/>
                <a:gd name="connsiteX26" fmla="*/ 7471 w 10032"/>
                <a:gd name="connsiteY26" fmla="*/ 10000 h 10000"/>
                <a:gd name="connsiteX27" fmla="*/ 7082 w 10032"/>
                <a:gd name="connsiteY27" fmla="*/ 10000 h 10000"/>
                <a:gd name="connsiteX28" fmla="*/ 6731 w 10032"/>
                <a:gd name="connsiteY28" fmla="*/ 9842 h 10000"/>
                <a:gd name="connsiteX29" fmla="*/ 6501 w 10032"/>
                <a:gd name="connsiteY29" fmla="*/ 9882 h 10000"/>
                <a:gd name="connsiteX30" fmla="*/ 5724 w 10032"/>
                <a:gd name="connsiteY30" fmla="*/ 9578 h 10000"/>
                <a:gd name="connsiteX31" fmla="*/ 5371 w 10032"/>
                <a:gd name="connsiteY31" fmla="*/ 8460 h 10000"/>
                <a:gd name="connsiteX32" fmla="*/ 4838 w 10032"/>
                <a:gd name="connsiteY32" fmla="*/ 7921 h 10000"/>
                <a:gd name="connsiteX33" fmla="*/ 4364 w 10032"/>
                <a:gd name="connsiteY33" fmla="*/ 6908 h 10000"/>
                <a:gd name="connsiteX34" fmla="*/ 4146 w 10032"/>
                <a:gd name="connsiteY34" fmla="*/ 6803 h 10000"/>
                <a:gd name="connsiteX35" fmla="*/ 3879 w 10032"/>
                <a:gd name="connsiteY35" fmla="*/ 6553 h 10000"/>
                <a:gd name="connsiteX36" fmla="*/ 3636 w 10032"/>
                <a:gd name="connsiteY36" fmla="*/ 6553 h 10000"/>
                <a:gd name="connsiteX37" fmla="*/ 3260 w 10032"/>
                <a:gd name="connsiteY37" fmla="*/ 6473 h 10000"/>
                <a:gd name="connsiteX38" fmla="*/ 2981 w 10032"/>
                <a:gd name="connsiteY38" fmla="*/ 6553 h 10000"/>
                <a:gd name="connsiteX39" fmla="*/ 2787 w 10032"/>
                <a:gd name="connsiteY39" fmla="*/ 7052 h 10000"/>
                <a:gd name="connsiteX40" fmla="*/ 2483 w 10032"/>
                <a:gd name="connsiteY40" fmla="*/ 7144 h 10000"/>
                <a:gd name="connsiteX41" fmla="*/ 1852 w 10032"/>
                <a:gd name="connsiteY41" fmla="*/ 6750 h 10000"/>
                <a:gd name="connsiteX42" fmla="*/ 1476 w 10032"/>
                <a:gd name="connsiteY42" fmla="*/ 6276 h 10000"/>
                <a:gd name="connsiteX43" fmla="*/ 1404 w 10032"/>
                <a:gd name="connsiteY43" fmla="*/ 5697 h 10000"/>
                <a:gd name="connsiteX44" fmla="*/ 1136 w 10032"/>
                <a:gd name="connsiteY44" fmla="*/ 5303 h 10000"/>
                <a:gd name="connsiteX45" fmla="*/ 506 w 10032"/>
                <a:gd name="connsiteY45" fmla="*/ 4763 h 10000"/>
                <a:gd name="connsiteX46" fmla="*/ 0 w 10032"/>
                <a:gd name="connsiteY46" fmla="*/ 4128 h 10000"/>
                <a:gd name="connsiteX47" fmla="*/ 21 w 10032"/>
                <a:gd name="connsiteY47" fmla="*/ 3926 h 10000"/>
                <a:gd name="connsiteX48" fmla="*/ 1549 w 10032"/>
                <a:gd name="connsiteY48" fmla="*/ 3973 h 10000"/>
                <a:gd name="connsiteX49" fmla="*/ 2776 w 10032"/>
                <a:gd name="connsiteY49" fmla="*/ 4056 h 10000"/>
                <a:gd name="connsiteX50" fmla="*/ 2965 w 10032"/>
                <a:gd name="connsiteY50" fmla="*/ 0 h 10000"/>
                <a:gd name="connsiteX0" fmla="*/ 2985 w 10053"/>
                <a:gd name="connsiteY0" fmla="*/ 0 h 10000"/>
                <a:gd name="connsiteX1" fmla="*/ 5173 w 10053"/>
                <a:gd name="connsiteY1" fmla="*/ 79 h 10000"/>
                <a:gd name="connsiteX2" fmla="*/ 5141 w 10053"/>
                <a:gd name="connsiteY2" fmla="*/ 1907 h 10000"/>
                <a:gd name="connsiteX3" fmla="*/ 6257 w 10053"/>
                <a:gd name="connsiteY3" fmla="*/ 2408 h 10000"/>
                <a:gd name="connsiteX4" fmla="*/ 6573 w 10053"/>
                <a:gd name="connsiteY4" fmla="*/ 2250 h 10000"/>
                <a:gd name="connsiteX5" fmla="*/ 7314 w 10053"/>
                <a:gd name="connsiteY5" fmla="*/ 2644 h 10000"/>
                <a:gd name="connsiteX6" fmla="*/ 7750 w 10053"/>
                <a:gd name="connsiteY6" fmla="*/ 2605 h 10000"/>
                <a:gd name="connsiteX7" fmla="*/ 8612 w 10053"/>
                <a:gd name="connsiteY7" fmla="*/ 2224 h 10000"/>
                <a:gd name="connsiteX8" fmla="*/ 9098 w 10053"/>
                <a:gd name="connsiteY8" fmla="*/ 2592 h 10000"/>
                <a:gd name="connsiteX9" fmla="*/ 9522 w 10053"/>
                <a:gd name="connsiteY9" fmla="*/ 2698 h 10000"/>
                <a:gd name="connsiteX10" fmla="*/ 9533 w 10053"/>
                <a:gd name="connsiteY10" fmla="*/ 4161 h 10000"/>
                <a:gd name="connsiteX11" fmla="*/ 10053 w 10053"/>
                <a:gd name="connsiteY11" fmla="*/ 5161 h 10000"/>
                <a:gd name="connsiteX12" fmla="*/ 9911 w 10053"/>
                <a:gd name="connsiteY12" fmla="*/ 6355 h 10000"/>
                <a:gd name="connsiteX13" fmla="*/ 9364 w 10053"/>
                <a:gd name="connsiteY13" fmla="*/ 6868 h 10000"/>
                <a:gd name="connsiteX14" fmla="*/ 9255 w 10053"/>
                <a:gd name="connsiteY14" fmla="*/ 6394 h 10000"/>
                <a:gd name="connsiteX15" fmla="*/ 9098 w 10053"/>
                <a:gd name="connsiteY15" fmla="*/ 6606 h 10000"/>
                <a:gd name="connsiteX16" fmla="*/ 9219 w 10053"/>
                <a:gd name="connsiteY16" fmla="*/ 6908 h 10000"/>
                <a:gd name="connsiteX17" fmla="*/ 8248 w 10053"/>
                <a:gd name="connsiteY17" fmla="*/ 7658 h 10000"/>
                <a:gd name="connsiteX18" fmla="*/ 8006 w 10053"/>
                <a:gd name="connsiteY18" fmla="*/ 7710 h 10000"/>
                <a:gd name="connsiteX19" fmla="*/ 7508 w 10053"/>
                <a:gd name="connsiteY19" fmla="*/ 8079 h 10000"/>
                <a:gd name="connsiteX20" fmla="*/ 7508 w 10053"/>
                <a:gd name="connsiteY20" fmla="*/ 8290 h 10000"/>
                <a:gd name="connsiteX21" fmla="*/ 7350 w 10053"/>
                <a:gd name="connsiteY21" fmla="*/ 8342 h 10000"/>
                <a:gd name="connsiteX22" fmla="*/ 7471 w 10053"/>
                <a:gd name="connsiteY22" fmla="*/ 8592 h 10000"/>
                <a:gd name="connsiteX23" fmla="*/ 7193 w 10053"/>
                <a:gd name="connsiteY23" fmla="*/ 8974 h 10000"/>
                <a:gd name="connsiteX24" fmla="*/ 7350 w 10053"/>
                <a:gd name="connsiteY24" fmla="*/ 9513 h 10000"/>
                <a:gd name="connsiteX25" fmla="*/ 7508 w 10053"/>
                <a:gd name="connsiteY25" fmla="*/ 9671 h 10000"/>
                <a:gd name="connsiteX26" fmla="*/ 7471 w 10053"/>
                <a:gd name="connsiteY26" fmla="*/ 10000 h 10000"/>
                <a:gd name="connsiteX27" fmla="*/ 7082 w 10053"/>
                <a:gd name="connsiteY27" fmla="*/ 10000 h 10000"/>
                <a:gd name="connsiteX28" fmla="*/ 6731 w 10053"/>
                <a:gd name="connsiteY28" fmla="*/ 9842 h 10000"/>
                <a:gd name="connsiteX29" fmla="*/ 6501 w 10053"/>
                <a:gd name="connsiteY29" fmla="*/ 9882 h 10000"/>
                <a:gd name="connsiteX30" fmla="*/ 5724 w 10053"/>
                <a:gd name="connsiteY30" fmla="*/ 9578 h 10000"/>
                <a:gd name="connsiteX31" fmla="*/ 5371 w 10053"/>
                <a:gd name="connsiteY31" fmla="*/ 8460 h 10000"/>
                <a:gd name="connsiteX32" fmla="*/ 4838 w 10053"/>
                <a:gd name="connsiteY32" fmla="*/ 7921 h 10000"/>
                <a:gd name="connsiteX33" fmla="*/ 4364 w 10053"/>
                <a:gd name="connsiteY33" fmla="*/ 6908 h 10000"/>
                <a:gd name="connsiteX34" fmla="*/ 4146 w 10053"/>
                <a:gd name="connsiteY34" fmla="*/ 6803 h 10000"/>
                <a:gd name="connsiteX35" fmla="*/ 3879 w 10053"/>
                <a:gd name="connsiteY35" fmla="*/ 6553 h 10000"/>
                <a:gd name="connsiteX36" fmla="*/ 3636 w 10053"/>
                <a:gd name="connsiteY36" fmla="*/ 6553 h 10000"/>
                <a:gd name="connsiteX37" fmla="*/ 3260 w 10053"/>
                <a:gd name="connsiteY37" fmla="*/ 6473 h 10000"/>
                <a:gd name="connsiteX38" fmla="*/ 2981 w 10053"/>
                <a:gd name="connsiteY38" fmla="*/ 6553 h 10000"/>
                <a:gd name="connsiteX39" fmla="*/ 2787 w 10053"/>
                <a:gd name="connsiteY39" fmla="*/ 7052 h 10000"/>
                <a:gd name="connsiteX40" fmla="*/ 2483 w 10053"/>
                <a:gd name="connsiteY40" fmla="*/ 7144 h 10000"/>
                <a:gd name="connsiteX41" fmla="*/ 1852 w 10053"/>
                <a:gd name="connsiteY41" fmla="*/ 6750 h 10000"/>
                <a:gd name="connsiteX42" fmla="*/ 1476 w 10053"/>
                <a:gd name="connsiteY42" fmla="*/ 6276 h 10000"/>
                <a:gd name="connsiteX43" fmla="*/ 1404 w 10053"/>
                <a:gd name="connsiteY43" fmla="*/ 5697 h 10000"/>
                <a:gd name="connsiteX44" fmla="*/ 1136 w 10053"/>
                <a:gd name="connsiteY44" fmla="*/ 5303 h 10000"/>
                <a:gd name="connsiteX45" fmla="*/ 506 w 10053"/>
                <a:gd name="connsiteY45" fmla="*/ 4763 h 10000"/>
                <a:gd name="connsiteX46" fmla="*/ 0 w 10053"/>
                <a:gd name="connsiteY46" fmla="*/ 4128 h 10000"/>
                <a:gd name="connsiteX47" fmla="*/ 21 w 10053"/>
                <a:gd name="connsiteY47" fmla="*/ 3926 h 10000"/>
                <a:gd name="connsiteX48" fmla="*/ 1549 w 10053"/>
                <a:gd name="connsiteY48" fmla="*/ 3973 h 10000"/>
                <a:gd name="connsiteX49" fmla="*/ 2776 w 10053"/>
                <a:gd name="connsiteY49" fmla="*/ 4056 h 10000"/>
                <a:gd name="connsiteX50" fmla="*/ 2965 w 10053"/>
                <a:gd name="connsiteY50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053" h="10000">
                  <a:moveTo>
                    <a:pt x="2985" y="0"/>
                  </a:moveTo>
                  <a:lnTo>
                    <a:pt x="5173" y="79"/>
                  </a:lnTo>
                  <a:cubicBezTo>
                    <a:pt x="5162" y="688"/>
                    <a:pt x="5152" y="1298"/>
                    <a:pt x="5141" y="1907"/>
                  </a:cubicBezTo>
                  <a:lnTo>
                    <a:pt x="6257" y="2408"/>
                  </a:lnTo>
                  <a:lnTo>
                    <a:pt x="6573" y="2250"/>
                  </a:lnTo>
                  <a:lnTo>
                    <a:pt x="7314" y="2644"/>
                  </a:lnTo>
                  <a:lnTo>
                    <a:pt x="7750" y="2605"/>
                  </a:lnTo>
                  <a:lnTo>
                    <a:pt x="8612" y="2224"/>
                  </a:lnTo>
                  <a:lnTo>
                    <a:pt x="9098" y="2592"/>
                  </a:lnTo>
                  <a:lnTo>
                    <a:pt x="9522" y="2698"/>
                  </a:lnTo>
                  <a:cubicBezTo>
                    <a:pt x="9526" y="3186"/>
                    <a:pt x="9529" y="3673"/>
                    <a:pt x="9533" y="4161"/>
                  </a:cubicBezTo>
                  <a:lnTo>
                    <a:pt x="10053" y="5161"/>
                  </a:lnTo>
                  <a:cubicBezTo>
                    <a:pt x="10013" y="5582"/>
                    <a:pt x="9951" y="5934"/>
                    <a:pt x="9911" y="6355"/>
                  </a:cubicBezTo>
                  <a:lnTo>
                    <a:pt x="9364" y="6868"/>
                  </a:lnTo>
                  <a:cubicBezTo>
                    <a:pt x="9328" y="6710"/>
                    <a:pt x="9291" y="6553"/>
                    <a:pt x="9255" y="6394"/>
                  </a:cubicBezTo>
                  <a:cubicBezTo>
                    <a:pt x="9203" y="6465"/>
                    <a:pt x="9150" y="6535"/>
                    <a:pt x="9098" y="6606"/>
                  </a:cubicBezTo>
                  <a:cubicBezTo>
                    <a:pt x="9138" y="6707"/>
                    <a:pt x="9179" y="6807"/>
                    <a:pt x="9219" y="6908"/>
                  </a:cubicBezTo>
                  <a:lnTo>
                    <a:pt x="8248" y="7658"/>
                  </a:lnTo>
                  <a:lnTo>
                    <a:pt x="8006" y="7710"/>
                  </a:lnTo>
                  <a:lnTo>
                    <a:pt x="7508" y="8079"/>
                  </a:lnTo>
                  <a:lnTo>
                    <a:pt x="7508" y="8290"/>
                  </a:lnTo>
                  <a:lnTo>
                    <a:pt x="7350" y="8342"/>
                  </a:lnTo>
                  <a:lnTo>
                    <a:pt x="7471" y="8592"/>
                  </a:lnTo>
                  <a:lnTo>
                    <a:pt x="7193" y="8974"/>
                  </a:lnTo>
                  <a:cubicBezTo>
                    <a:pt x="7245" y="9154"/>
                    <a:pt x="7298" y="9333"/>
                    <a:pt x="7350" y="9513"/>
                  </a:cubicBezTo>
                  <a:cubicBezTo>
                    <a:pt x="7403" y="9565"/>
                    <a:pt x="7455" y="9619"/>
                    <a:pt x="7508" y="9671"/>
                  </a:cubicBezTo>
                  <a:cubicBezTo>
                    <a:pt x="7496" y="9781"/>
                    <a:pt x="7483" y="9890"/>
                    <a:pt x="7471" y="10000"/>
                  </a:cubicBezTo>
                  <a:lnTo>
                    <a:pt x="7082" y="10000"/>
                  </a:lnTo>
                  <a:lnTo>
                    <a:pt x="6731" y="9842"/>
                  </a:lnTo>
                  <a:lnTo>
                    <a:pt x="6501" y="9882"/>
                  </a:lnTo>
                  <a:lnTo>
                    <a:pt x="5724" y="9578"/>
                  </a:lnTo>
                  <a:lnTo>
                    <a:pt x="5371" y="8460"/>
                  </a:lnTo>
                  <a:lnTo>
                    <a:pt x="4838" y="7921"/>
                  </a:lnTo>
                  <a:lnTo>
                    <a:pt x="4364" y="6908"/>
                  </a:lnTo>
                  <a:lnTo>
                    <a:pt x="4146" y="6803"/>
                  </a:lnTo>
                  <a:lnTo>
                    <a:pt x="3879" y="6553"/>
                  </a:lnTo>
                  <a:lnTo>
                    <a:pt x="3636" y="6553"/>
                  </a:lnTo>
                  <a:lnTo>
                    <a:pt x="3260" y="6473"/>
                  </a:lnTo>
                  <a:lnTo>
                    <a:pt x="2981" y="6553"/>
                  </a:lnTo>
                  <a:cubicBezTo>
                    <a:pt x="2916" y="6719"/>
                    <a:pt x="2852" y="6886"/>
                    <a:pt x="2787" y="7052"/>
                  </a:cubicBezTo>
                  <a:lnTo>
                    <a:pt x="2483" y="7144"/>
                  </a:lnTo>
                  <a:lnTo>
                    <a:pt x="1852" y="6750"/>
                  </a:lnTo>
                  <a:lnTo>
                    <a:pt x="1476" y="6276"/>
                  </a:lnTo>
                  <a:cubicBezTo>
                    <a:pt x="1452" y="6083"/>
                    <a:pt x="1428" y="5891"/>
                    <a:pt x="1404" y="5697"/>
                  </a:cubicBezTo>
                  <a:lnTo>
                    <a:pt x="1136" y="5303"/>
                  </a:lnTo>
                  <a:lnTo>
                    <a:pt x="506" y="4763"/>
                  </a:lnTo>
                  <a:lnTo>
                    <a:pt x="0" y="4128"/>
                  </a:lnTo>
                  <a:cubicBezTo>
                    <a:pt x="7" y="4038"/>
                    <a:pt x="14" y="4016"/>
                    <a:pt x="21" y="3926"/>
                  </a:cubicBezTo>
                  <a:lnTo>
                    <a:pt x="1549" y="3973"/>
                  </a:lnTo>
                  <a:lnTo>
                    <a:pt x="2776" y="4056"/>
                  </a:lnTo>
                  <a:cubicBezTo>
                    <a:pt x="2824" y="2697"/>
                    <a:pt x="2916" y="1360"/>
                    <a:pt x="2965" y="0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Avenir LT Std 35 Light" pitchFamily="34" charset="0"/>
              </a:endParaRPr>
            </a:p>
          </p:txBody>
        </p:sp>
        <p:sp>
          <p:nvSpPr>
            <p:cNvPr id="179" name="Freeform 48" descr="Wide downward diagonal"/>
            <p:cNvSpPr>
              <a:spLocks/>
            </p:cNvSpPr>
            <p:nvPr/>
          </p:nvSpPr>
          <p:spPr bwMode="auto">
            <a:xfrm>
              <a:off x="7075837" y="2690575"/>
              <a:ext cx="755650" cy="504825"/>
            </a:xfrm>
            <a:custGeom>
              <a:avLst/>
              <a:gdLst>
                <a:gd name="connsiteX0" fmla="*/ 917 w 9970"/>
                <a:gd name="connsiteY0" fmla="*/ 1448 h 9955"/>
                <a:gd name="connsiteX1" fmla="*/ 0 w 9970"/>
                <a:gd name="connsiteY1" fmla="*/ 2805 h 9955"/>
                <a:gd name="connsiteX2" fmla="*/ 503 w 9970"/>
                <a:gd name="connsiteY2" fmla="*/ 7557 h 9955"/>
                <a:gd name="connsiteX3" fmla="*/ 917 w 9970"/>
                <a:gd name="connsiteY3" fmla="*/ 9955 h 9955"/>
                <a:gd name="connsiteX4" fmla="*/ 2633 w 9970"/>
                <a:gd name="connsiteY4" fmla="*/ 9729 h 9955"/>
                <a:gd name="connsiteX5" fmla="*/ 8935 w 9970"/>
                <a:gd name="connsiteY5" fmla="*/ 7919 h 9955"/>
                <a:gd name="connsiteX6" fmla="*/ 9349 w 9970"/>
                <a:gd name="connsiteY6" fmla="*/ 7602 h 9955"/>
                <a:gd name="connsiteX7" fmla="*/ 9970 w 9970"/>
                <a:gd name="connsiteY7" fmla="*/ 5339 h 9955"/>
                <a:gd name="connsiteX8" fmla="*/ 9053 w 9970"/>
                <a:gd name="connsiteY8" fmla="*/ 4208 h 9955"/>
                <a:gd name="connsiteX9" fmla="*/ 9604 w 9970"/>
                <a:gd name="connsiteY9" fmla="*/ 1391 h 9955"/>
                <a:gd name="connsiteX10" fmla="*/ 8846 w 9970"/>
                <a:gd name="connsiteY10" fmla="*/ 995 h 9955"/>
                <a:gd name="connsiteX11" fmla="*/ 8846 w 9970"/>
                <a:gd name="connsiteY11" fmla="*/ 271 h 9955"/>
                <a:gd name="connsiteX12" fmla="*/ 8521 w 9970"/>
                <a:gd name="connsiteY12" fmla="*/ 0 h 9955"/>
                <a:gd name="connsiteX13" fmla="*/ 1213 w 9970"/>
                <a:gd name="connsiteY13" fmla="*/ 2081 h 9955"/>
                <a:gd name="connsiteX14" fmla="*/ 917 w 9970"/>
                <a:gd name="connsiteY14" fmla="*/ 1448 h 9955"/>
                <a:gd name="connsiteX0" fmla="*/ 920 w 10000"/>
                <a:gd name="connsiteY0" fmla="*/ 1455 h 10000"/>
                <a:gd name="connsiteX1" fmla="*/ 0 w 10000"/>
                <a:gd name="connsiteY1" fmla="*/ 2818 h 10000"/>
                <a:gd name="connsiteX2" fmla="*/ 505 w 10000"/>
                <a:gd name="connsiteY2" fmla="*/ 7591 h 10000"/>
                <a:gd name="connsiteX3" fmla="*/ 920 w 10000"/>
                <a:gd name="connsiteY3" fmla="*/ 10000 h 10000"/>
                <a:gd name="connsiteX4" fmla="*/ 2641 w 10000"/>
                <a:gd name="connsiteY4" fmla="*/ 9773 h 10000"/>
                <a:gd name="connsiteX5" fmla="*/ 8962 w 10000"/>
                <a:gd name="connsiteY5" fmla="*/ 7955 h 10000"/>
                <a:gd name="connsiteX6" fmla="*/ 9377 w 10000"/>
                <a:gd name="connsiteY6" fmla="*/ 7636 h 10000"/>
                <a:gd name="connsiteX7" fmla="*/ 10000 w 10000"/>
                <a:gd name="connsiteY7" fmla="*/ 5363 h 10000"/>
                <a:gd name="connsiteX8" fmla="*/ 9080 w 10000"/>
                <a:gd name="connsiteY8" fmla="*/ 4227 h 10000"/>
                <a:gd name="connsiteX9" fmla="*/ 9633 w 10000"/>
                <a:gd name="connsiteY9" fmla="*/ 1397 h 10000"/>
                <a:gd name="connsiteX10" fmla="*/ 8873 w 10000"/>
                <a:gd name="connsiteY10" fmla="*/ 999 h 10000"/>
                <a:gd name="connsiteX11" fmla="*/ 8976 w 10000"/>
                <a:gd name="connsiteY11" fmla="*/ 272 h 10000"/>
                <a:gd name="connsiteX12" fmla="*/ 8547 w 10000"/>
                <a:gd name="connsiteY12" fmla="*/ 0 h 10000"/>
                <a:gd name="connsiteX13" fmla="*/ 1217 w 10000"/>
                <a:gd name="connsiteY13" fmla="*/ 2090 h 10000"/>
                <a:gd name="connsiteX14" fmla="*/ 920 w 10000"/>
                <a:gd name="connsiteY14" fmla="*/ 1455 h 10000"/>
                <a:gd name="connsiteX0" fmla="*/ 920 w 10000"/>
                <a:gd name="connsiteY0" fmla="*/ 1455 h 10000"/>
                <a:gd name="connsiteX1" fmla="*/ 0 w 10000"/>
                <a:gd name="connsiteY1" fmla="*/ 2818 h 10000"/>
                <a:gd name="connsiteX2" fmla="*/ 505 w 10000"/>
                <a:gd name="connsiteY2" fmla="*/ 7591 h 10000"/>
                <a:gd name="connsiteX3" fmla="*/ 920 w 10000"/>
                <a:gd name="connsiteY3" fmla="*/ 10000 h 10000"/>
                <a:gd name="connsiteX4" fmla="*/ 2641 w 10000"/>
                <a:gd name="connsiteY4" fmla="*/ 9773 h 10000"/>
                <a:gd name="connsiteX5" fmla="*/ 8962 w 10000"/>
                <a:gd name="connsiteY5" fmla="*/ 7955 h 10000"/>
                <a:gd name="connsiteX6" fmla="*/ 9377 w 10000"/>
                <a:gd name="connsiteY6" fmla="*/ 7636 h 10000"/>
                <a:gd name="connsiteX7" fmla="*/ 10000 w 10000"/>
                <a:gd name="connsiteY7" fmla="*/ 5363 h 10000"/>
                <a:gd name="connsiteX8" fmla="*/ 9080 w 10000"/>
                <a:gd name="connsiteY8" fmla="*/ 4227 h 10000"/>
                <a:gd name="connsiteX9" fmla="*/ 9633 w 10000"/>
                <a:gd name="connsiteY9" fmla="*/ 1397 h 10000"/>
                <a:gd name="connsiteX10" fmla="*/ 8976 w 10000"/>
                <a:gd name="connsiteY10" fmla="*/ 1118 h 10000"/>
                <a:gd name="connsiteX11" fmla="*/ 8976 w 10000"/>
                <a:gd name="connsiteY11" fmla="*/ 272 h 10000"/>
                <a:gd name="connsiteX12" fmla="*/ 8547 w 10000"/>
                <a:gd name="connsiteY12" fmla="*/ 0 h 10000"/>
                <a:gd name="connsiteX13" fmla="*/ 1217 w 10000"/>
                <a:gd name="connsiteY13" fmla="*/ 2090 h 10000"/>
                <a:gd name="connsiteX14" fmla="*/ 920 w 10000"/>
                <a:gd name="connsiteY14" fmla="*/ 1455 h 10000"/>
                <a:gd name="connsiteX0" fmla="*/ 920 w 10000"/>
                <a:gd name="connsiteY0" fmla="*/ 1455 h 10000"/>
                <a:gd name="connsiteX1" fmla="*/ 0 w 10000"/>
                <a:gd name="connsiteY1" fmla="*/ 2818 h 10000"/>
                <a:gd name="connsiteX2" fmla="*/ 505 w 10000"/>
                <a:gd name="connsiteY2" fmla="*/ 7591 h 10000"/>
                <a:gd name="connsiteX3" fmla="*/ 920 w 10000"/>
                <a:gd name="connsiteY3" fmla="*/ 10000 h 10000"/>
                <a:gd name="connsiteX4" fmla="*/ 2641 w 10000"/>
                <a:gd name="connsiteY4" fmla="*/ 9773 h 10000"/>
                <a:gd name="connsiteX5" fmla="*/ 8962 w 10000"/>
                <a:gd name="connsiteY5" fmla="*/ 7955 h 10000"/>
                <a:gd name="connsiteX6" fmla="*/ 9325 w 10000"/>
                <a:gd name="connsiteY6" fmla="*/ 7834 h 10000"/>
                <a:gd name="connsiteX7" fmla="*/ 10000 w 10000"/>
                <a:gd name="connsiteY7" fmla="*/ 5363 h 10000"/>
                <a:gd name="connsiteX8" fmla="*/ 9080 w 10000"/>
                <a:gd name="connsiteY8" fmla="*/ 4227 h 10000"/>
                <a:gd name="connsiteX9" fmla="*/ 9633 w 10000"/>
                <a:gd name="connsiteY9" fmla="*/ 1397 h 10000"/>
                <a:gd name="connsiteX10" fmla="*/ 8976 w 10000"/>
                <a:gd name="connsiteY10" fmla="*/ 1118 h 10000"/>
                <a:gd name="connsiteX11" fmla="*/ 8976 w 10000"/>
                <a:gd name="connsiteY11" fmla="*/ 272 h 10000"/>
                <a:gd name="connsiteX12" fmla="*/ 8547 w 10000"/>
                <a:gd name="connsiteY12" fmla="*/ 0 h 10000"/>
                <a:gd name="connsiteX13" fmla="*/ 1217 w 10000"/>
                <a:gd name="connsiteY13" fmla="*/ 2090 h 10000"/>
                <a:gd name="connsiteX14" fmla="*/ 920 w 10000"/>
                <a:gd name="connsiteY14" fmla="*/ 145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920" y="1455"/>
                  </a:moveTo>
                  <a:lnTo>
                    <a:pt x="0" y="2818"/>
                  </a:lnTo>
                  <a:cubicBezTo>
                    <a:pt x="169" y="4409"/>
                    <a:pt x="336" y="6000"/>
                    <a:pt x="505" y="7591"/>
                  </a:cubicBezTo>
                  <a:cubicBezTo>
                    <a:pt x="643" y="8394"/>
                    <a:pt x="782" y="9197"/>
                    <a:pt x="920" y="10000"/>
                  </a:cubicBezTo>
                  <a:lnTo>
                    <a:pt x="2641" y="9773"/>
                  </a:lnTo>
                  <a:lnTo>
                    <a:pt x="8962" y="7955"/>
                  </a:lnTo>
                  <a:lnTo>
                    <a:pt x="9325" y="7834"/>
                  </a:lnTo>
                  <a:lnTo>
                    <a:pt x="10000" y="5363"/>
                  </a:lnTo>
                  <a:lnTo>
                    <a:pt x="9080" y="4227"/>
                  </a:lnTo>
                  <a:lnTo>
                    <a:pt x="9633" y="1397"/>
                  </a:lnTo>
                  <a:lnTo>
                    <a:pt x="8976" y="1118"/>
                  </a:lnTo>
                  <a:cubicBezTo>
                    <a:pt x="9010" y="876"/>
                    <a:pt x="8942" y="514"/>
                    <a:pt x="8976" y="272"/>
                  </a:cubicBezTo>
                  <a:lnTo>
                    <a:pt x="8547" y="0"/>
                  </a:lnTo>
                  <a:lnTo>
                    <a:pt x="1217" y="2090"/>
                  </a:lnTo>
                  <a:lnTo>
                    <a:pt x="920" y="1455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  <a:latin typeface="Avenir LT Std 35 Light" pitchFamily="34" charset="0"/>
              </a:endParaRPr>
            </a:p>
          </p:txBody>
        </p:sp>
        <p:sp>
          <p:nvSpPr>
            <p:cNvPr id="180" name="Freeform 54" descr="Wide downward diagonal"/>
            <p:cNvSpPr>
              <a:spLocks/>
            </p:cNvSpPr>
            <p:nvPr/>
          </p:nvSpPr>
          <p:spPr bwMode="auto">
            <a:xfrm>
              <a:off x="5256562" y="3277950"/>
              <a:ext cx="871537" cy="738187"/>
            </a:xfrm>
            <a:custGeom>
              <a:avLst/>
              <a:gdLst>
                <a:gd name="connsiteX0" fmla="*/ 0 w 9975"/>
                <a:gd name="connsiteY0" fmla="*/ 341 h 9969"/>
                <a:gd name="connsiteX1" fmla="*/ 4351 w 9975"/>
                <a:gd name="connsiteY1" fmla="*/ 0 h 9969"/>
                <a:gd name="connsiteX2" fmla="*/ 5293 w 9975"/>
                <a:gd name="connsiteY2" fmla="*/ 0 h 9969"/>
                <a:gd name="connsiteX3" fmla="*/ 5980 w 9975"/>
                <a:gd name="connsiteY3" fmla="*/ 310 h 9969"/>
                <a:gd name="connsiteX4" fmla="*/ 5534 w 9975"/>
                <a:gd name="connsiteY4" fmla="*/ 1337 h 9969"/>
                <a:gd name="connsiteX5" fmla="*/ 6896 w 9975"/>
                <a:gd name="connsiteY5" fmla="*/ 2570 h 9969"/>
                <a:gd name="connsiteX6" fmla="*/ 7303 w 9975"/>
                <a:gd name="connsiteY6" fmla="*/ 3777 h 9969"/>
                <a:gd name="connsiteX7" fmla="*/ 8066 w 9975"/>
                <a:gd name="connsiteY7" fmla="*/ 3467 h 9969"/>
                <a:gd name="connsiteX8" fmla="*/ 8015 w 9975"/>
                <a:gd name="connsiteY8" fmla="*/ 5170 h 9969"/>
                <a:gd name="connsiteX9" fmla="*/ 8779 w 9975"/>
                <a:gd name="connsiteY9" fmla="*/ 5666 h 9969"/>
                <a:gd name="connsiteX10" fmla="*/ 9135 w 9975"/>
                <a:gd name="connsiteY10" fmla="*/ 7152 h 9969"/>
                <a:gd name="connsiteX11" fmla="*/ 9695 w 9975"/>
                <a:gd name="connsiteY11" fmla="*/ 7276 h 9969"/>
                <a:gd name="connsiteX12" fmla="*/ 9975 w 9975"/>
                <a:gd name="connsiteY12" fmla="*/ 7864 h 9969"/>
                <a:gd name="connsiteX13" fmla="*/ 9313 w 9975"/>
                <a:gd name="connsiteY13" fmla="*/ 8731 h 9969"/>
                <a:gd name="connsiteX14" fmla="*/ 9084 w 9975"/>
                <a:gd name="connsiteY14" fmla="*/ 9721 h 9969"/>
                <a:gd name="connsiteX15" fmla="*/ 8142 w 9975"/>
                <a:gd name="connsiteY15" fmla="*/ 9969 h 9969"/>
                <a:gd name="connsiteX16" fmla="*/ 8372 w 9975"/>
                <a:gd name="connsiteY16" fmla="*/ 8885 h 9969"/>
                <a:gd name="connsiteX17" fmla="*/ 4631 w 9975"/>
                <a:gd name="connsiteY17" fmla="*/ 9288 h 9969"/>
                <a:gd name="connsiteX18" fmla="*/ 1959 w 9975"/>
                <a:gd name="connsiteY18" fmla="*/ 9690 h 9969"/>
                <a:gd name="connsiteX19" fmla="*/ 1781 w 9975"/>
                <a:gd name="connsiteY19" fmla="*/ 8638 h 9969"/>
                <a:gd name="connsiteX20" fmla="*/ 1603 w 9975"/>
                <a:gd name="connsiteY20" fmla="*/ 5449 h 9969"/>
                <a:gd name="connsiteX21" fmla="*/ 1578 w 9975"/>
                <a:gd name="connsiteY21" fmla="*/ 3715 h 9969"/>
                <a:gd name="connsiteX22" fmla="*/ 662 w 9975"/>
                <a:gd name="connsiteY22" fmla="*/ 2910 h 9969"/>
                <a:gd name="connsiteX23" fmla="*/ 992 w 9975"/>
                <a:gd name="connsiteY23" fmla="*/ 2198 h 9969"/>
                <a:gd name="connsiteX24" fmla="*/ 560 w 9975"/>
                <a:gd name="connsiteY24" fmla="*/ 1796 h 9969"/>
                <a:gd name="connsiteX25" fmla="*/ 0 w 9975"/>
                <a:gd name="connsiteY25" fmla="*/ 341 h 9969"/>
                <a:gd name="connsiteX0" fmla="*/ 0 w 10000"/>
                <a:gd name="connsiteY0" fmla="*/ 342 h 10000"/>
                <a:gd name="connsiteX1" fmla="*/ 4362 w 10000"/>
                <a:gd name="connsiteY1" fmla="*/ 0 h 10000"/>
                <a:gd name="connsiteX2" fmla="*/ 5306 w 10000"/>
                <a:gd name="connsiteY2" fmla="*/ 0 h 10000"/>
                <a:gd name="connsiteX3" fmla="*/ 5995 w 10000"/>
                <a:gd name="connsiteY3" fmla="*/ 311 h 10000"/>
                <a:gd name="connsiteX4" fmla="*/ 5548 w 10000"/>
                <a:gd name="connsiteY4" fmla="*/ 1341 h 10000"/>
                <a:gd name="connsiteX5" fmla="*/ 6913 w 10000"/>
                <a:gd name="connsiteY5" fmla="*/ 2578 h 10000"/>
                <a:gd name="connsiteX6" fmla="*/ 7321 w 10000"/>
                <a:gd name="connsiteY6" fmla="*/ 3789 h 10000"/>
                <a:gd name="connsiteX7" fmla="*/ 8086 w 10000"/>
                <a:gd name="connsiteY7" fmla="*/ 3478 h 10000"/>
                <a:gd name="connsiteX8" fmla="*/ 8035 w 10000"/>
                <a:gd name="connsiteY8" fmla="*/ 5186 h 10000"/>
                <a:gd name="connsiteX9" fmla="*/ 8801 w 10000"/>
                <a:gd name="connsiteY9" fmla="*/ 5684 h 10000"/>
                <a:gd name="connsiteX10" fmla="*/ 9158 w 10000"/>
                <a:gd name="connsiteY10" fmla="*/ 7174 h 10000"/>
                <a:gd name="connsiteX11" fmla="*/ 9719 w 10000"/>
                <a:gd name="connsiteY11" fmla="*/ 7299 h 10000"/>
                <a:gd name="connsiteX12" fmla="*/ 10000 w 10000"/>
                <a:gd name="connsiteY12" fmla="*/ 7888 h 10000"/>
                <a:gd name="connsiteX13" fmla="*/ 9336 w 10000"/>
                <a:gd name="connsiteY13" fmla="*/ 8758 h 10000"/>
                <a:gd name="connsiteX14" fmla="*/ 9107 w 10000"/>
                <a:gd name="connsiteY14" fmla="*/ 9751 h 10000"/>
                <a:gd name="connsiteX15" fmla="*/ 8162 w 10000"/>
                <a:gd name="connsiteY15" fmla="*/ 10000 h 10000"/>
                <a:gd name="connsiteX16" fmla="*/ 8393 w 10000"/>
                <a:gd name="connsiteY16" fmla="*/ 8913 h 10000"/>
                <a:gd name="connsiteX17" fmla="*/ 4643 w 10000"/>
                <a:gd name="connsiteY17" fmla="*/ 9317 h 10000"/>
                <a:gd name="connsiteX18" fmla="*/ 1964 w 10000"/>
                <a:gd name="connsiteY18" fmla="*/ 9720 h 10000"/>
                <a:gd name="connsiteX19" fmla="*/ 1785 w 10000"/>
                <a:gd name="connsiteY19" fmla="*/ 8665 h 10000"/>
                <a:gd name="connsiteX20" fmla="*/ 1607 w 10000"/>
                <a:gd name="connsiteY20" fmla="*/ 5466 h 10000"/>
                <a:gd name="connsiteX21" fmla="*/ 1582 w 10000"/>
                <a:gd name="connsiteY21" fmla="*/ 3727 h 10000"/>
                <a:gd name="connsiteX22" fmla="*/ 664 w 10000"/>
                <a:gd name="connsiteY22" fmla="*/ 2919 h 10000"/>
                <a:gd name="connsiteX23" fmla="*/ 994 w 10000"/>
                <a:gd name="connsiteY23" fmla="*/ 2205 h 10000"/>
                <a:gd name="connsiteX24" fmla="*/ 561 w 10000"/>
                <a:gd name="connsiteY24" fmla="*/ 1802 h 10000"/>
                <a:gd name="connsiteX25" fmla="*/ 111 w 10000"/>
                <a:gd name="connsiteY25" fmla="*/ 342 h 10000"/>
                <a:gd name="connsiteX0" fmla="*/ 0 w 10000"/>
                <a:gd name="connsiteY0" fmla="*/ 342 h 10000"/>
                <a:gd name="connsiteX1" fmla="*/ 4362 w 10000"/>
                <a:gd name="connsiteY1" fmla="*/ 0 h 10000"/>
                <a:gd name="connsiteX2" fmla="*/ 5306 w 10000"/>
                <a:gd name="connsiteY2" fmla="*/ 0 h 10000"/>
                <a:gd name="connsiteX3" fmla="*/ 5995 w 10000"/>
                <a:gd name="connsiteY3" fmla="*/ 311 h 10000"/>
                <a:gd name="connsiteX4" fmla="*/ 5548 w 10000"/>
                <a:gd name="connsiteY4" fmla="*/ 1341 h 10000"/>
                <a:gd name="connsiteX5" fmla="*/ 6913 w 10000"/>
                <a:gd name="connsiteY5" fmla="*/ 2578 h 10000"/>
                <a:gd name="connsiteX6" fmla="*/ 7321 w 10000"/>
                <a:gd name="connsiteY6" fmla="*/ 3789 h 10000"/>
                <a:gd name="connsiteX7" fmla="*/ 8086 w 10000"/>
                <a:gd name="connsiteY7" fmla="*/ 3478 h 10000"/>
                <a:gd name="connsiteX8" fmla="*/ 8035 w 10000"/>
                <a:gd name="connsiteY8" fmla="*/ 5186 h 10000"/>
                <a:gd name="connsiteX9" fmla="*/ 8801 w 10000"/>
                <a:gd name="connsiteY9" fmla="*/ 5684 h 10000"/>
                <a:gd name="connsiteX10" fmla="*/ 9158 w 10000"/>
                <a:gd name="connsiteY10" fmla="*/ 7174 h 10000"/>
                <a:gd name="connsiteX11" fmla="*/ 9719 w 10000"/>
                <a:gd name="connsiteY11" fmla="*/ 7299 h 10000"/>
                <a:gd name="connsiteX12" fmla="*/ 10000 w 10000"/>
                <a:gd name="connsiteY12" fmla="*/ 7888 h 10000"/>
                <a:gd name="connsiteX13" fmla="*/ 9336 w 10000"/>
                <a:gd name="connsiteY13" fmla="*/ 8758 h 10000"/>
                <a:gd name="connsiteX14" fmla="*/ 9107 w 10000"/>
                <a:gd name="connsiteY14" fmla="*/ 9751 h 10000"/>
                <a:gd name="connsiteX15" fmla="*/ 8162 w 10000"/>
                <a:gd name="connsiteY15" fmla="*/ 10000 h 10000"/>
                <a:gd name="connsiteX16" fmla="*/ 8393 w 10000"/>
                <a:gd name="connsiteY16" fmla="*/ 8913 h 10000"/>
                <a:gd name="connsiteX17" fmla="*/ 4643 w 10000"/>
                <a:gd name="connsiteY17" fmla="*/ 9317 h 10000"/>
                <a:gd name="connsiteX18" fmla="*/ 1964 w 10000"/>
                <a:gd name="connsiteY18" fmla="*/ 9720 h 10000"/>
                <a:gd name="connsiteX19" fmla="*/ 1785 w 10000"/>
                <a:gd name="connsiteY19" fmla="*/ 8665 h 10000"/>
                <a:gd name="connsiteX20" fmla="*/ 1607 w 10000"/>
                <a:gd name="connsiteY20" fmla="*/ 5466 h 10000"/>
                <a:gd name="connsiteX21" fmla="*/ 1582 w 10000"/>
                <a:gd name="connsiteY21" fmla="*/ 3727 h 10000"/>
                <a:gd name="connsiteX22" fmla="*/ 664 w 10000"/>
                <a:gd name="connsiteY22" fmla="*/ 2919 h 10000"/>
                <a:gd name="connsiteX23" fmla="*/ 994 w 10000"/>
                <a:gd name="connsiteY23" fmla="*/ 2205 h 10000"/>
                <a:gd name="connsiteX24" fmla="*/ 628 w 10000"/>
                <a:gd name="connsiteY24" fmla="*/ 1856 h 10000"/>
                <a:gd name="connsiteX25" fmla="*/ 111 w 10000"/>
                <a:gd name="connsiteY25" fmla="*/ 342 h 10000"/>
                <a:gd name="connsiteX0" fmla="*/ 0 w 10000"/>
                <a:gd name="connsiteY0" fmla="*/ 342 h 10000"/>
                <a:gd name="connsiteX1" fmla="*/ 5306 w 10000"/>
                <a:gd name="connsiteY1" fmla="*/ 0 h 10000"/>
                <a:gd name="connsiteX2" fmla="*/ 5995 w 10000"/>
                <a:gd name="connsiteY2" fmla="*/ 311 h 10000"/>
                <a:gd name="connsiteX3" fmla="*/ 5548 w 10000"/>
                <a:gd name="connsiteY3" fmla="*/ 1341 h 10000"/>
                <a:gd name="connsiteX4" fmla="*/ 6913 w 10000"/>
                <a:gd name="connsiteY4" fmla="*/ 2578 h 10000"/>
                <a:gd name="connsiteX5" fmla="*/ 7321 w 10000"/>
                <a:gd name="connsiteY5" fmla="*/ 3789 h 10000"/>
                <a:gd name="connsiteX6" fmla="*/ 8086 w 10000"/>
                <a:gd name="connsiteY6" fmla="*/ 3478 h 10000"/>
                <a:gd name="connsiteX7" fmla="*/ 8035 w 10000"/>
                <a:gd name="connsiteY7" fmla="*/ 5186 h 10000"/>
                <a:gd name="connsiteX8" fmla="*/ 8801 w 10000"/>
                <a:gd name="connsiteY8" fmla="*/ 5684 h 10000"/>
                <a:gd name="connsiteX9" fmla="*/ 9158 w 10000"/>
                <a:gd name="connsiteY9" fmla="*/ 7174 h 10000"/>
                <a:gd name="connsiteX10" fmla="*/ 9719 w 10000"/>
                <a:gd name="connsiteY10" fmla="*/ 7299 h 10000"/>
                <a:gd name="connsiteX11" fmla="*/ 10000 w 10000"/>
                <a:gd name="connsiteY11" fmla="*/ 7888 h 10000"/>
                <a:gd name="connsiteX12" fmla="*/ 9336 w 10000"/>
                <a:gd name="connsiteY12" fmla="*/ 8758 h 10000"/>
                <a:gd name="connsiteX13" fmla="*/ 9107 w 10000"/>
                <a:gd name="connsiteY13" fmla="*/ 9751 h 10000"/>
                <a:gd name="connsiteX14" fmla="*/ 8162 w 10000"/>
                <a:gd name="connsiteY14" fmla="*/ 10000 h 10000"/>
                <a:gd name="connsiteX15" fmla="*/ 8393 w 10000"/>
                <a:gd name="connsiteY15" fmla="*/ 8913 h 10000"/>
                <a:gd name="connsiteX16" fmla="*/ 4643 w 10000"/>
                <a:gd name="connsiteY16" fmla="*/ 9317 h 10000"/>
                <a:gd name="connsiteX17" fmla="*/ 1964 w 10000"/>
                <a:gd name="connsiteY17" fmla="*/ 9720 h 10000"/>
                <a:gd name="connsiteX18" fmla="*/ 1785 w 10000"/>
                <a:gd name="connsiteY18" fmla="*/ 8665 h 10000"/>
                <a:gd name="connsiteX19" fmla="*/ 1607 w 10000"/>
                <a:gd name="connsiteY19" fmla="*/ 5466 h 10000"/>
                <a:gd name="connsiteX20" fmla="*/ 1582 w 10000"/>
                <a:gd name="connsiteY20" fmla="*/ 3727 h 10000"/>
                <a:gd name="connsiteX21" fmla="*/ 664 w 10000"/>
                <a:gd name="connsiteY21" fmla="*/ 2919 h 10000"/>
                <a:gd name="connsiteX22" fmla="*/ 994 w 10000"/>
                <a:gd name="connsiteY22" fmla="*/ 2205 h 10000"/>
                <a:gd name="connsiteX23" fmla="*/ 628 w 10000"/>
                <a:gd name="connsiteY23" fmla="*/ 1856 h 10000"/>
                <a:gd name="connsiteX24" fmla="*/ 111 w 10000"/>
                <a:gd name="connsiteY24" fmla="*/ 342 h 10000"/>
                <a:gd name="connsiteX0" fmla="*/ 0 w 9911"/>
                <a:gd name="connsiteY0" fmla="*/ 369 h 10000"/>
                <a:gd name="connsiteX1" fmla="*/ 5217 w 9911"/>
                <a:gd name="connsiteY1" fmla="*/ 0 h 10000"/>
                <a:gd name="connsiteX2" fmla="*/ 5906 w 9911"/>
                <a:gd name="connsiteY2" fmla="*/ 311 h 10000"/>
                <a:gd name="connsiteX3" fmla="*/ 5459 w 9911"/>
                <a:gd name="connsiteY3" fmla="*/ 1341 h 10000"/>
                <a:gd name="connsiteX4" fmla="*/ 6824 w 9911"/>
                <a:gd name="connsiteY4" fmla="*/ 2578 h 10000"/>
                <a:gd name="connsiteX5" fmla="*/ 7232 w 9911"/>
                <a:gd name="connsiteY5" fmla="*/ 3789 h 10000"/>
                <a:gd name="connsiteX6" fmla="*/ 7997 w 9911"/>
                <a:gd name="connsiteY6" fmla="*/ 3478 h 10000"/>
                <a:gd name="connsiteX7" fmla="*/ 7946 w 9911"/>
                <a:gd name="connsiteY7" fmla="*/ 5186 h 10000"/>
                <a:gd name="connsiteX8" fmla="*/ 8712 w 9911"/>
                <a:gd name="connsiteY8" fmla="*/ 5684 h 10000"/>
                <a:gd name="connsiteX9" fmla="*/ 9069 w 9911"/>
                <a:gd name="connsiteY9" fmla="*/ 7174 h 10000"/>
                <a:gd name="connsiteX10" fmla="*/ 9630 w 9911"/>
                <a:gd name="connsiteY10" fmla="*/ 7299 h 10000"/>
                <a:gd name="connsiteX11" fmla="*/ 9911 w 9911"/>
                <a:gd name="connsiteY11" fmla="*/ 7888 h 10000"/>
                <a:gd name="connsiteX12" fmla="*/ 9247 w 9911"/>
                <a:gd name="connsiteY12" fmla="*/ 8758 h 10000"/>
                <a:gd name="connsiteX13" fmla="*/ 9018 w 9911"/>
                <a:gd name="connsiteY13" fmla="*/ 9751 h 10000"/>
                <a:gd name="connsiteX14" fmla="*/ 8073 w 9911"/>
                <a:gd name="connsiteY14" fmla="*/ 10000 h 10000"/>
                <a:gd name="connsiteX15" fmla="*/ 8304 w 9911"/>
                <a:gd name="connsiteY15" fmla="*/ 8913 h 10000"/>
                <a:gd name="connsiteX16" fmla="*/ 4554 w 9911"/>
                <a:gd name="connsiteY16" fmla="*/ 9317 h 10000"/>
                <a:gd name="connsiteX17" fmla="*/ 1875 w 9911"/>
                <a:gd name="connsiteY17" fmla="*/ 9720 h 10000"/>
                <a:gd name="connsiteX18" fmla="*/ 1696 w 9911"/>
                <a:gd name="connsiteY18" fmla="*/ 8665 h 10000"/>
                <a:gd name="connsiteX19" fmla="*/ 1518 w 9911"/>
                <a:gd name="connsiteY19" fmla="*/ 5466 h 10000"/>
                <a:gd name="connsiteX20" fmla="*/ 1493 w 9911"/>
                <a:gd name="connsiteY20" fmla="*/ 3727 h 10000"/>
                <a:gd name="connsiteX21" fmla="*/ 575 w 9911"/>
                <a:gd name="connsiteY21" fmla="*/ 2919 h 10000"/>
                <a:gd name="connsiteX22" fmla="*/ 905 w 9911"/>
                <a:gd name="connsiteY22" fmla="*/ 2205 h 10000"/>
                <a:gd name="connsiteX23" fmla="*/ 539 w 9911"/>
                <a:gd name="connsiteY23" fmla="*/ 1856 h 10000"/>
                <a:gd name="connsiteX24" fmla="*/ 22 w 9911"/>
                <a:gd name="connsiteY24" fmla="*/ 342 h 10000"/>
                <a:gd name="connsiteX0" fmla="*/ 0 w 10000"/>
                <a:gd name="connsiteY0" fmla="*/ 315 h 9946"/>
                <a:gd name="connsiteX1" fmla="*/ 5174 w 10000"/>
                <a:gd name="connsiteY1" fmla="*/ 0 h 9946"/>
                <a:gd name="connsiteX2" fmla="*/ 5959 w 10000"/>
                <a:gd name="connsiteY2" fmla="*/ 257 h 9946"/>
                <a:gd name="connsiteX3" fmla="*/ 5508 w 10000"/>
                <a:gd name="connsiteY3" fmla="*/ 1287 h 9946"/>
                <a:gd name="connsiteX4" fmla="*/ 6885 w 10000"/>
                <a:gd name="connsiteY4" fmla="*/ 2524 h 9946"/>
                <a:gd name="connsiteX5" fmla="*/ 7297 w 10000"/>
                <a:gd name="connsiteY5" fmla="*/ 3735 h 9946"/>
                <a:gd name="connsiteX6" fmla="*/ 8069 w 10000"/>
                <a:gd name="connsiteY6" fmla="*/ 3424 h 9946"/>
                <a:gd name="connsiteX7" fmla="*/ 8017 w 10000"/>
                <a:gd name="connsiteY7" fmla="*/ 5132 h 9946"/>
                <a:gd name="connsiteX8" fmla="*/ 8790 w 10000"/>
                <a:gd name="connsiteY8" fmla="*/ 5630 h 9946"/>
                <a:gd name="connsiteX9" fmla="*/ 9150 w 10000"/>
                <a:gd name="connsiteY9" fmla="*/ 7120 h 9946"/>
                <a:gd name="connsiteX10" fmla="*/ 9716 w 10000"/>
                <a:gd name="connsiteY10" fmla="*/ 7245 h 9946"/>
                <a:gd name="connsiteX11" fmla="*/ 10000 w 10000"/>
                <a:gd name="connsiteY11" fmla="*/ 7834 h 9946"/>
                <a:gd name="connsiteX12" fmla="*/ 9330 w 10000"/>
                <a:gd name="connsiteY12" fmla="*/ 8704 h 9946"/>
                <a:gd name="connsiteX13" fmla="*/ 9099 w 10000"/>
                <a:gd name="connsiteY13" fmla="*/ 9697 h 9946"/>
                <a:gd name="connsiteX14" fmla="*/ 8145 w 10000"/>
                <a:gd name="connsiteY14" fmla="*/ 9946 h 9946"/>
                <a:gd name="connsiteX15" fmla="*/ 8379 w 10000"/>
                <a:gd name="connsiteY15" fmla="*/ 8859 h 9946"/>
                <a:gd name="connsiteX16" fmla="*/ 4595 w 10000"/>
                <a:gd name="connsiteY16" fmla="*/ 9263 h 9946"/>
                <a:gd name="connsiteX17" fmla="*/ 1892 w 10000"/>
                <a:gd name="connsiteY17" fmla="*/ 9666 h 9946"/>
                <a:gd name="connsiteX18" fmla="*/ 1711 w 10000"/>
                <a:gd name="connsiteY18" fmla="*/ 8611 h 9946"/>
                <a:gd name="connsiteX19" fmla="*/ 1532 w 10000"/>
                <a:gd name="connsiteY19" fmla="*/ 5412 h 9946"/>
                <a:gd name="connsiteX20" fmla="*/ 1506 w 10000"/>
                <a:gd name="connsiteY20" fmla="*/ 3673 h 9946"/>
                <a:gd name="connsiteX21" fmla="*/ 580 w 10000"/>
                <a:gd name="connsiteY21" fmla="*/ 2865 h 9946"/>
                <a:gd name="connsiteX22" fmla="*/ 913 w 10000"/>
                <a:gd name="connsiteY22" fmla="*/ 2151 h 9946"/>
                <a:gd name="connsiteX23" fmla="*/ 544 w 10000"/>
                <a:gd name="connsiteY23" fmla="*/ 1802 h 9946"/>
                <a:gd name="connsiteX24" fmla="*/ 22 w 10000"/>
                <a:gd name="connsiteY24" fmla="*/ 288 h 9946"/>
                <a:gd name="connsiteX0" fmla="*/ 0 w 10000"/>
                <a:gd name="connsiteY0" fmla="*/ 317 h 10000"/>
                <a:gd name="connsiteX1" fmla="*/ 5174 w 10000"/>
                <a:gd name="connsiteY1" fmla="*/ 0 h 10000"/>
                <a:gd name="connsiteX2" fmla="*/ 5914 w 10000"/>
                <a:gd name="connsiteY2" fmla="*/ 339 h 10000"/>
                <a:gd name="connsiteX3" fmla="*/ 5508 w 10000"/>
                <a:gd name="connsiteY3" fmla="*/ 1294 h 10000"/>
                <a:gd name="connsiteX4" fmla="*/ 6885 w 10000"/>
                <a:gd name="connsiteY4" fmla="*/ 2538 h 10000"/>
                <a:gd name="connsiteX5" fmla="*/ 7297 w 10000"/>
                <a:gd name="connsiteY5" fmla="*/ 3755 h 10000"/>
                <a:gd name="connsiteX6" fmla="*/ 8069 w 10000"/>
                <a:gd name="connsiteY6" fmla="*/ 3443 h 10000"/>
                <a:gd name="connsiteX7" fmla="*/ 8017 w 10000"/>
                <a:gd name="connsiteY7" fmla="*/ 5160 h 10000"/>
                <a:gd name="connsiteX8" fmla="*/ 8790 w 10000"/>
                <a:gd name="connsiteY8" fmla="*/ 5661 h 10000"/>
                <a:gd name="connsiteX9" fmla="*/ 9150 w 10000"/>
                <a:gd name="connsiteY9" fmla="*/ 7159 h 10000"/>
                <a:gd name="connsiteX10" fmla="*/ 9716 w 10000"/>
                <a:gd name="connsiteY10" fmla="*/ 7284 h 10000"/>
                <a:gd name="connsiteX11" fmla="*/ 10000 w 10000"/>
                <a:gd name="connsiteY11" fmla="*/ 7877 h 10000"/>
                <a:gd name="connsiteX12" fmla="*/ 9330 w 10000"/>
                <a:gd name="connsiteY12" fmla="*/ 8751 h 10000"/>
                <a:gd name="connsiteX13" fmla="*/ 9099 w 10000"/>
                <a:gd name="connsiteY13" fmla="*/ 9750 h 10000"/>
                <a:gd name="connsiteX14" fmla="*/ 8145 w 10000"/>
                <a:gd name="connsiteY14" fmla="*/ 10000 h 10000"/>
                <a:gd name="connsiteX15" fmla="*/ 8379 w 10000"/>
                <a:gd name="connsiteY15" fmla="*/ 8907 h 10000"/>
                <a:gd name="connsiteX16" fmla="*/ 4595 w 10000"/>
                <a:gd name="connsiteY16" fmla="*/ 9313 h 10000"/>
                <a:gd name="connsiteX17" fmla="*/ 1892 w 10000"/>
                <a:gd name="connsiteY17" fmla="*/ 9718 h 10000"/>
                <a:gd name="connsiteX18" fmla="*/ 1711 w 10000"/>
                <a:gd name="connsiteY18" fmla="*/ 8658 h 10000"/>
                <a:gd name="connsiteX19" fmla="*/ 1532 w 10000"/>
                <a:gd name="connsiteY19" fmla="*/ 5441 h 10000"/>
                <a:gd name="connsiteX20" fmla="*/ 1506 w 10000"/>
                <a:gd name="connsiteY20" fmla="*/ 3693 h 10000"/>
                <a:gd name="connsiteX21" fmla="*/ 580 w 10000"/>
                <a:gd name="connsiteY21" fmla="*/ 2881 h 10000"/>
                <a:gd name="connsiteX22" fmla="*/ 913 w 10000"/>
                <a:gd name="connsiteY22" fmla="*/ 2163 h 10000"/>
                <a:gd name="connsiteX23" fmla="*/ 544 w 10000"/>
                <a:gd name="connsiteY23" fmla="*/ 1812 h 10000"/>
                <a:gd name="connsiteX24" fmla="*/ 22 w 10000"/>
                <a:gd name="connsiteY24" fmla="*/ 290 h 10000"/>
                <a:gd name="connsiteX0" fmla="*/ 0 w 10000"/>
                <a:gd name="connsiteY0" fmla="*/ 317 h 10000"/>
                <a:gd name="connsiteX1" fmla="*/ 5174 w 10000"/>
                <a:gd name="connsiteY1" fmla="*/ 0 h 10000"/>
                <a:gd name="connsiteX2" fmla="*/ 5936 w 10000"/>
                <a:gd name="connsiteY2" fmla="*/ 312 h 10000"/>
                <a:gd name="connsiteX3" fmla="*/ 5508 w 10000"/>
                <a:gd name="connsiteY3" fmla="*/ 1294 h 10000"/>
                <a:gd name="connsiteX4" fmla="*/ 6885 w 10000"/>
                <a:gd name="connsiteY4" fmla="*/ 2538 h 10000"/>
                <a:gd name="connsiteX5" fmla="*/ 7297 w 10000"/>
                <a:gd name="connsiteY5" fmla="*/ 3755 h 10000"/>
                <a:gd name="connsiteX6" fmla="*/ 8069 w 10000"/>
                <a:gd name="connsiteY6" fmla="*/ 3443 h 10000"/>
                <a:gd name="connsiteX7" fmla="*/ 8017 w 10000"/>
                <a:gd name="connsiteY7" fmla="*/ 5160 h 10000"/>
                <a:gd name="connsiteX8" fmla="*/ 8790 w 10000"/>
                <a:gd name="connsiteY8" fmla="*/ 5661 h 10000"/>
                <a:gd name="connsiteX9" fmla="*/ 9150 w 10000"/>
                <a:gd name="connsiteY9" fmla="*/ 7159 h 10000"/>
                <a:gd name="connsiteX10" fmla="*/ 9716 w 10000"/>
                <a:gd name="connsiteY10" fmla="*/ 7284 h 10000"/>
                <a:gd name="connsiteX11" fmla="*/ 10000 w 10000"/>
                <a:gd name="connsiteY11" fmla="*/ 7877 h 10000"/>
                <a:gd name="connsiteX12" fmla="*/ 9330 w 10000"/>
                <a:gd name="connsiteY12" fmla="*/ 8751 h 10000"/>
                <a:gd name="connsiteX13" fmla="*/ 9099 w 10000"/>
                <a:gd name="connsiteY13" fmla="*/ 9750 h 10000"/>
                <a:gd name="connsiteX14" fmla="*/ 8145 w 10000"/>
                <a:gd name="connsiteY14" fmla="*/ 10000 h 10000"/>
                <a:gd name="connsiteX15" fmla="*/ 8379 w 10000"/>
                <a:gd name="connsiteY15" fmla="*/ 8907 h 10000"/>
                <a:gd name="connsiteX16" fmla="*/ 4595 w 10000"/>
                <a:gd name="connsiteY16" fmla="*/ 9313 h 10000"/>
                <a:gd name="connsiteX17" fmla="*/ 1892 w 10000"/>
                <a:gd name="connsiteY17" fmla="*/ 9718 h 10000"/>
                <a:gd name="connsiteX18" fmla="*/ 1711 w 10000"/>
                <a:gd name="connsiteY18" fmla="*/ 8658 h 10000"/>
                <a:gd name="connsiteX19" fmla="*/ 1532 w 10000"/>
                <a:gd name="connsiteY19" fmla="*/ 5441 h 10000"/>
                <a:gd name="connsiteX20" fmla="*/ 1506 w 10000"/>
                <a:gd name="connsiteY20" fmla="*/ 3693 h 10000"/>
                <a:gd name="connsiteX21" fmla="*/ 580 w 10000"/>
                <a:gd name="connsiteY21" fmla="*/ 2881 h 10000"/>
                <a:gd name="connsiteX22" fmla="*/ 913 w 10000"/>
                <a:gd name="connsiteY22" fmla="*/ 2163 h 10000"/>
                <a:gd name="connsiteX23" fmla="*/ 544 w 10000"/>
                <a:gd name="connsiteY23" fmla="*/ 1812 h 10000"/>
                <a:gd name="connsiteX24" fmla="*/ 22 w 10000"/>
                <a:gd name="connsiteY24" fmla="*/ 290 h 10000"/>
                <a:gd name="connsiteX0" fmla="*/ 0 w 10000"/>
                <a:gd name="connsiteY0" fmla="*/ 317 h 10000"/>
                <a:gd name="connsiteX1" fmla="*/ 5174 w 10000"/>
                <a:gd name="connsiteY1" fmla="*/ 0 h 10000"/>
                <a:gd name="connsiteX2" fmla="*/ 5936 w 10000"/>
                <a:gd name="connsiteY2" fmla="*/ 312 h 10000"/>
                <a:gd name="connsiteX3" fmla="*/ 5530 w 10000"/>
                <a:gd name="connsiteY3" fmla="*/ 1213 h 10000"/>
                <a:gd name="connsiteX4" fmla="*/ 6885 w 10000"/>
                <a:gd name="connsiteY4" fmla="*/ 2538 h 10000"/>
                <a:gd name="connsiteX5" fmla="*/ 7297 w 10000"/>
                <a:gd name="connsiteY5" fmla="*/ 3755 h 10000"/>
                <a:gd name="connsiteX6" fmla="*/ 8069 w 10000"/>
                <a:gd name="connsiteY6" fmla="*/ 3443 h 10000"/>
                <a:gd name="connsiteX7" fmla="*/ 8017 w 10000"/>
                <a:gd name="connsiteY7" fmla="*/ 5160 h 10000"/>
                <a:gd name="connsiteX8" fmla="*/ 8790 w 10000"/>
                <a:gd name="connsiteY8" fmla="*/ 5661 h 10000"/>
                <a:gd name="connsiteX9" fmla="*/ 9150 w 10000"/>
                <a:gd name="connsiteY9" fmla="*/ 7159 h 10000"/>
                <a:gd name="connsiteX10" fmla="*/ 9716 w 10000"/>
                <a:gd name="connsiteY10" fmla="*/ 7284 h 10000"/>
                <a:gd name="connsiteX11" fmla="*/ 10000 w 10000"/>
                <a:gd name="connsiteY11" fmla="*/ 7877 h 10000"/>
                <a:gd name="connsiteX12" fmla="*/ 9330 w 10000"/>
                <a:gd name="connsiteY12" fmla="*/ 8751 h 10000"/>
                <a:gd name="connsiteX13" fmla="*/ 9099 w 10000"/>
                <a:gd name="connsiteY13" fmla="*/ 9750 h 10000"/>
                <a:gd name="connsiteX14" fmla="*/ 8145 w 10000"/>
                <a:gd name="connsiteY14" fmla="*/ 10000 h 10000"/>
                <a:gd name="connsiteX15" fmla="*/ 8379 w 10000"/>
                <a:gd name="connsiteY15" fmla="*/ 8907 h 10000"/>
                <a:gd name="connsiteX16" fmla="*/ 4595 w 10000"/>
                <a:gd name="connsiteY16" fmla="*/ 9313 h 10000"/>
                <a:gd name="connsiteX17" fmla="*/ 1892 w 10000"/>
                <a:gd name="connsiteY17" fmla="*/ 9718 h 10000"/>
                <a:gd name="connsiteX18" fmla="*/ 1711 w 10000"/>
                <a:gd name="connsiteY18" fmla="*/ 8658 h 10000"/>
                <a:gd name="connsiteX19" fmla="*/ 1532 w 10000"/>
                <a:gd name="connsiteY19" fmla="*/ 5441 h 10000"/>
                <a:gd name="connsiteX20" fmla="*/ 1506 w 10000"/>
                <a:gd name="connsiteY20" fmla="*/ 3693 h 10000"/>
                <a:gd name="connsiteX21" fmla="*/ 580 w 10000"/>
                <a:gd name="connsiteY21" fmla="*/ 2881 h 10000"/>
                <a:gd name="connsiteX22" fmla="*/ 913 w 10000"/>
                <a:gd name="connsiteY22" fmla="*/ 2163 h 10000"/>
                <a:gd name="connsiteX23" fmla="*/ 544 w 10000"/>
                <a:gd name="connsiteY23" fmla="*/ 1812 h 10000"/>
                <a:gd name="connsiteX24" fmla="*/ 22 w 10000"/>
                <a:gd name="connsiteY24" fmla="*/ 290 h 10000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8017 w 10000"/>
                <a:gd name="connsiteY7" fmla="*/ 5187 h 10027"/>
                <a:gd name="connsiteX8" fmla="*/ 8790 w 10000"/>
                <a:gd name="connsiteY8" fmla="*/ 5688 h 10027"/>
                <a:gd name="connsiteX9" fmla="*/ 9150 w 10000"/>
                <a:gd name="connsiteY9" fmla="*/ 7186 h 10027"/>
                <a:gd name="connsiteX10" fmla="*/ 9716 w 10000"/>
                <a:gd name="connsiteY10" fmla="*/ 731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8017 w 10000"/>
                <a:gd name="connsiteY7" fmla="*/ 5187 h 10027"/>
                <a:gd name="connsiteX8" fmla="*/ 8790 w 10000"/>
                <a:gd name="connsiteY8" fmla="*/ 5688 h 10027"/>
                <a:gd name="connsiteX9" fmla="*/ 9150 w 10000"/>
                <a:gd name="connsiteY9" fmla="*/ 7186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8017 w 10000"/>
                <a:gd name="connsiteY7" fmla="*/ 5187 h 10027"/>
                <a:gd name="connsiteX8" fmla="*/ 8790 w 10000"/>
                <a:gd name="connsiteY8" fmla="*/ 5688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8017 w 10000"/>
                <a:gd name="connsiteY7" fmla="*/ 518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75 w 10000"/>
                <a:gd name="connsiteY5" fmla="*/ 3863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18 w 10000"/>
                <a:gd name="connsiteY4" fmla="*/ 2565 h 10027"/>
                <a:gd name="connsiteX5" fmla="*/ 7275 w 10000"/>
                <a:gd name="connsiteY5" fmla="*/ 3863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18 w 10000"/>
                <a:gd name="connsiteY4" fmla="*/ 2565 h 10027"/>
                <a:gd name="connsiteX5" fmla="*/ 7275 w 10000"/>
                <a:gd name="connsiteY5" fmla="*/ 3863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18 w 10000"/>
                <a:gd name="connsiteY4" fmla="*/ 2565 h 10027"/>
                <a:gd name="connsiteX5" fmla="*/ 7275 w 10000"/>
                <a:gd name="connsiteY5" fmla="*/ 3863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000" h="10027">
                  <a:moveTo>
                    <a:pt x="0" y="344"/>
                  </a:moveTo>
                  <a:lnTo>
                    <a:pt x="5062" y="0"/>
                  </a:lnTo>
                  <a:lnTo>
                    <a:pt x="5936" y="339"/>
                  </a:lnTo>
                  <a:lnTo>
                    <a:pt x="5530" y="1240"/>
                  </a:lnTo>
                  <a:lnTo>
                    <a:pt x="6818" y="2565"/>
                  </a:lnTo>
                  <a:lnTo>
                    <a:pt x="7275" y="3863"/>
                  </a:lnTo>
                  <a:lnTo>
                    <a:pt x="8002" y="3633"/>
                  </a:lnTo>
                  <a:cubicBezTo>
                    <a:pt x="7985" y="4206"/>
                    <a:pt x="8013" y="4804"/>
                    <a:pt x="7995" y="5377"/>
                  </a:cubicBezTo>
                  <a:lnTo>
                    <a:pt x="8745" y="5797"/>
                  </a:lnTo>
                  <a:cubicBezTo>
                    <a:pt x="8872" y="6351"/>
                    <a:pt x="9045" y="6795"/>
                    <a:pt x="9172" y="7349"/>
                  </a:cubicBezTo>
                  <a:cubicBezTo>
                    <a:pt x="9435" y="7400"/>
                    <a:pt x="9923" y="7477"/>
                    <a:pt x="9962" y="7501"/>
                  </a:cubicBezTo>
                  <a:cubicBezTo>
                    <a:pt x="9967" y="7454"/>
                    <a:pt x="9905" y="7706"/>
                    <a:pt x="10000" y="7904"/>
                  </a:cubicBezTo>
                  <a:lnTo>
                    <a:pt x="9330" y="8778"/>
                  </a:lnTo>
                  <a:lnTo>
                    <a:pt x="9099" y="9777"/>
                  </a:lnTo>
                  <a:lnTo>
                    <a:pt x="8145" y="10027"/>
                  </a:lnTo>
                  <a:cubicBezTo>
                    <a:pt x="8224" y="9663"/>
                    <a:pt x="8301" y="9298"/>
                    <a:pt x="8379" y="8934"/>
                  </a:cubicBezTo>
                  <a:lnTo>
                    <a:pt x="4595" y="9340"/>
                  </a:lnTo>
                  <a:lnTo>
                    <a:pt x="1892" y="9745"/>
                  </a:lnTo>
                  <a:cubicBezTo>
                    <a:pt x="1832" y="9392"/>
                    <a:pt x="1772" y="9039"/>
                    <a:pt x="1711" y="8685"/>
                  </a:cubicBezTo>
                  <a:cubicBezTo>
                    <a:pt x="1652" y="7613"/>
                    <a:pt x="1591" y="6540"/>
                    <a:pt x="1532" y="5468"/>
                  </a:cubicBezTo>
                  <a:cubicBezTo>
                    <a:pt x="1524" y="4885"/>
                    <a:pt x="1514" y="4302"/>
                    <a:pt x="1506" y="3720"/>
                  </a:cubicBezTo>
                  <a:lnTo>
                    <a:pt x="580" y="2908"/>
                  </a:lnTo>
                  <a:lnTo>
                    <a:pt x="913" y="2190"/>
                  </a:lnTo>
                  <a:lnTo>
                    <a:pt x="544" y="1839"/>
                  </a:lnTo>
                  <a:lnTo>
                    <a:pt x="22" y="317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1" name="Freeform 56"/>
            <p:cNvSpPr>
              <a:spLocks/>
            </p:cNvSpPr>
            <p:nvPr/>
          </p:nvSpPr>
          <p:spPr bwMode="auto">
            <a:xfrm>
              <a:off x="4421537" y="3408125"/>
              <a:ext cx="984250" cy="509587"/>
            </a:xfrm>
            <a:custGeom>
              <a:avLst/>
              <a:gdLst>
                <a:gd name="connsiteX0" fmla="*/ 92 w 9977"/>
                <a:gd name="connsiteY0" fmla="*/ 90 h 9955"/>
                <a:gd name="connsiteX1" fmla="*/ 69 w 9977"/>
                <a:gd name="connsiteY1" fmla="*/ 5830 h 9955"/>
                <a:gd name="connsiteX2" fmla="*/ 0 w 9977"/>
                <a:gd name="connsiteY2" fmla="*/ 9821 h 9955"/>
                <a:gd name="connsiteX3" fmla="*/ 9977 w 9977"/>
                <a:gd name="connsiteY3" fmla="*/ 9955 h 9955"/>
                <a:gd name="connsiteX4" fmla="*/ 9794 w 9977"/>
                <a:gd name="connsiteY4" fmla="*/ 4753 h 9955"/>
                <a:gd name="connsiteX5" fmla="*/ 9794 w 9977"/>
                <a:gd name="connsiteY5" fmla="*/ 2825 h 9955"/>
                <a:gd name="connsiteX6" fmla="*/ 8993 w 9977"/>
                <a:gd name="connsiteY6" fmla="*/ 1614 h 9955"/>
                <a:gd name="connsiteX7" fmla="*/ 9222 w 9977"/>
                <a:gd name="connsiteY7" fmla="*/ 583 h 9955"/>
                <a:gd name="connsiteX8" fmla="*/ 8879 w 9977"/>
                <a:gd name="connsiteY8" fmla="*/ 0 h 9955"/>
                <a:gd name="connsiteX9" fmla="*/ 4348 w 9977"/>
                <a:gd name="connsiteY9" fmla="*/ 90 h 9955"/>
                <a:gd name="connsiteX10" fmla="*/ 171 w 9977"/>
                <a:gd name="connsiteY10" fmla="*/ 129 h 9955"/>
                <a:gd name="connsiteX0" fmla="*/ 92 w 10000"/>
                <a:gd name="connsiteY0" fmla="*/ 90 h 10000"/>
                <a:gd name="connsiteX1" fmla="*/ 6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6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14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14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14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189 w 10000"/>
                <a:gd name="connsiteY1" fmla="*/ 5777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894 w 10683"/>
                <a:gd name="connsiteY0" fmla="*/ 286 h 10000"/>
                <a:gd name="connsiteX1" fmla="*/ 683 w 10683"/>
                <a:gd name="connsiteY1" fmla="*/ 9865 h 10000"/>
                <a:gd name="connsiteX2" fmla="*/ 10683 w 10683"/>
                <a:gd name="connsiteY2" fmla="*/ 10000 h 10000"/>
                <a:gd name="connsiteX3" fmla="*/ 10500 w 10683"/>
                <a:gd name="connsiteY3" fmla="*/ 4774 h 10000"/>
                <a:gd name="connsiteX4" fmla="*/ 10500 w 10683"/>
                <a:gd name="connsiteY4" fmla="*/ 2838 h 10000"/>
                <a:gd name="connsiteX5" fmla="*/ 9697 w 10683"/>
                <a:gd name="connsiteY5" fmla="*/ 1621 h 10000"/>
                <a:gd name="connsiteX6" fmla="*/ 9926 w 10683"/>
                <a:gd name="connsiteY6" fmla="*/ 586 h 10000"/>
                <a:gd name="connsiteX7" fmla="*/ 9582 w 10683"/>
                <a:gd name="connsiteY7" fmla="*/ 0 h 10000"/>
                <a:gd name="connsiteX8" fmla="*/ 5041 w 10683"/>
                <a:gd name="connsiteY8" fmla="*/ 90 h 10000"/>
                <a:gd name="connsiteX9" fmla="*/ 1292 w 10683"/>
                <a:gd name="connsiteY9" fmla="*/ 248 h 10000"/>
                <a:gd name="connsiteX0" fmla="*/ 925 w 10714"/>
                <a:gd name="connsiteY0" fmla="*/ 286 h 10000"/>
                <a:gd name="connsiteX1" fmla="*/ 674 w 10714"/>
                <a:gd name="connsiteY1" fmla="*/ 9865 h 10000"/>
                <a:gd name="connsiteX2" fmla="*/ 10714 w 10714"/>
                <a:gd name="connsiteY2" fmla="*/ 10000 h 10000"/>
                <a:gd name="connsiteX3" fmla="*/ 10531 w 10714"/>
                <a:gd name="connsiteY3" fmla="*/ 4774 h 10000"/>
                <a:gd name="connsiteX4" fmla="*/ 10531 w 10714"/>
                <a:gd name="connsiteY4" fmla="*/ 2838 h 10000"/>
                <a:gd name="connsiteX5" fmla="*/ 9728 w 10714"/>
                <a:gd name="connsiteY5" fmla="*/ 1621 h 10000"/>
                <a:gd name="connsiteX6" fmla="*/ 9957 w 10714"/>
                <a:gd name="connsiteY6" fmla="*/ 586 h 10000"/>
                <a:gd name="connsiteX7" fmla="*/ 9613 w 10714"/>
                <a:gd name="connsiteY7" fmla="*/ 0 h 10000"/>
                <a:gd name="connsiteX8" fmla="*/ 5072 w 10714"/>
                <a:gd name="connsiteY8" fmla="*/ 90 h 10000"/>
                <a:gd name="connsiteX9" fmla="*/ 1323 w 10714"/>
                <a:gd name="connsiteY9" fmla="*/ 248 h 10000"/>
                <a:gd name="connsiteX0" fmla="*/ 251 w 10040"/>
                <a:gd name="connsiteY0" fmla="*/ 286 h 10000"/>
                <a:gd name="connsiteX1" fmla="*/ 0 w 10040"/>
                <a:gd name="connsiteY1" fmla="*/ 9865 h 10000"/>
                <a:gd name="connsiteX2" fmla="*/ 10040 w 10040"/>
                <a:gd name="connsiteY2" fmla="*/ 10000 h 10000"/>
                <a:gd name="connsiteX3" fmla="*/ 9857 w 10040"/>
                <a:gd name="connsiteY3" fmla="*/ 4774 h 10000"/>
                <a:gd name="connsiteX4" fmla="*/ 9857 w 10040"/>
                <a:gd name="connsiteY4" fmla="*/ 2838 h 10000"/>
                <a:gd name="connsiteX5" fmla="*/ 9054 w 10040"/>
                <a:gd name="connsiteY5" fmla="*/ 1621 h 10000"/>
                <a:gd name="connsiteX6" fmla="*/ 9283 w 10040"/>
                <a:gd name="connsiteY6" fmla="*/ 586 h 10000"/>
                <a:gd name="connsiteX7" fmla="*/ 8939 w 10040"/>
                <a:gd name="connsiteY7" fmla="*/ 0 h 10000"/>
                <a:gd name="connsiteX8" fmla="*/ 4398 w 10040"/>
                <a:gd name="connsiteY8" fmla="*/ 90 h 10000"/>
                <a:gd name="connsiteX9" fmla="*/ 649 w 10040"/>
                <a:gd name="connsiteY9" fmla="*/ 248 h 10000"/>
                <a:gd name="connsiteX0" fmla="*/ 251 w 10040"/>
                <a:gd name="connsiteY0" fmla="*/ 286 h 10000"/>
                <a:gd name="connsiteX1" fmla="*/ 0 w 10040"/>
                <a:gd name="connsiteY1" fmla="*/ 9826 h 10000"/>
                <a:gd name="connsiteX2" fmla="*/ 10040 w 10040"/>
                <a:gd name="connsiteY2" fmla="*/ 10000 h 10000"/>
                <a:gd name="connsiteX3" fmla="*/ 9857 w 10040"/>
                <a:gd name="connsiteY3" fmla="*/ 4774 h 10000"/>
                <a:gd name="connsiteX4" fmla="*/ 9857 w 10040"/>
                <a:gd name="connsiteY4" fmla="*/ 2838 h 10000"/>
                <a:gd name="connsiteX5" fmla="*/ 9054 w 10040"/>
                <a:gd name="connsiteY5" fmla="*/ 1621 h 10000"/>
                <a:gd name="connsiteX6" fmla="*/ 9283 w 10040"/>
                <a:gd name="connsiteY6" fmla="*/ 586 h 10000"/>
                <a:gd name="connsiteX7" fmla="*/ 8939 w 10040"/>
                <a:gd name="connsiteY7" fmla="*/ 0 h 10000"/>
                <a:gd name="connsiteX8" fmla="*/ 4398 w 10040"/>
                <a:gd name="connsiteY8" fmla="*/ 90 h 10000"/>
                <a:gd name="connsiteX9" fmla="*/ 649 w 10040"/>
                <a:gd name="connsiteY9" fmla="*/ 248 h 10000"/>
                <a:gd name="connsiteX0" fmla="*/ 251 w 10040"/>
                <a:gd name="connsiteY0" fmla="*/ 286 h 10000"/>
                <a:gd name="connsiteX1" fmla="*/ 0 w 10040"/>
                <a:gd name="connsiteY1" fmla="*/ 9826 h 10000"/>
                <a:gd name="connsiteX2" fmla="*/ 10040 w 10040"/>
                <a:gd name="connsiteY2" fmla="*/ 10000 h 10000"/>
                <a:gd name="connsiteX3" fmla="*/ 9857 w 10040"/>
                <a:gd name="connsiteY3" fmla="*/ 4774 h 10000"/>
                <a:gd name="connsiteX4" fmla="*/ 9857 w 10040"/>
                <a:gd name="connsiteY4" fmla="*/ 2838 h 10000"/>
                <a:gd name="connsiteX5" fmla="*/ 9054 w 10040"/>
                <a:gd name="connsiteY5" fmla="*/ 1621 h 10000"/>
                <a:gd name="connsiteX6" fmla="*/ 9343 w 10040"/>
                <a:gd name="connsiteY6" fmla="*/ 665 h 10000"/>
                <a:gd name="connsiteX7" fmla="*/ 8939 w 10040"/>
                <a:gd name="connsiteY7" fmla="*/ 0 h 10000"/>
                <a:gd name="connsiteX8" fmla="*/ 4398 w 10040"/>
                <a:gd name="connsiteY8" fmla="*/ 90 h 10000"/>
                <a:gd name="connsiteX9" fmla="*/ 649 w 10040"/>
                <a:gd name="connsiteY9" fmla="*/ 24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40" h="10000">
                  <a:moveTo>
                    <a:pt x="251" y="286"/>
                  </a:moveTo>
                  <a:cubicBezTo>
                    <a:pt x="207" y="2282"/>
                    <a:pt x="140" y="4634"/>
                    <a:pt x="0" y="9826"/>
                  </a:cubicBezTo>
                  <a:lnTo>
                    <a:pt x="10040" y="10000"/>
                  </a:lnTo>
                  <a:lnTo>
                    <a:pt x="9857" y="4774"/>
                  </a:lnTo>
                  <a:lnTo>
                    <a:pt x="9857" y="2838"/>
                  </a:lnTo>
                  <a:lnTo>
                    <a:pt x="9054" y="1621"/>
                  </a:lnTo>
                  <a:cubicBezTo>
                    <a:pt x="9130" y="1276"/>
                    <a:pt x="9267" y="1010"/>
                    <a:pt x="9343" y="665"/>
                  </a:cubicBezTo>
                  <a:lnTo>
                    <a:pt x="8939" y="0"/>
                  </a:lnTo>
                  <a:lnTo>
                    <a:pt x="4398" y="90"/>
                  </a:lnTo>
                  <a:lnTo>
                    <a:pt x="649" y="248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2" name="Freeform 57"/>
            <p:cNvSpPr>
              <a:spLocks/>
            </p:cNvSpPr>
            <p:nvPr/>
          </p:nvSpPr>
          <p:spPr bwMode="auto">
            <a:xfrm>
              <a:off x="5120037" y="2792175"/>
              <a:ext cx="774700" cy="514350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0" y="49"/>
                </a:cxn>
                <a:cxn ang="0">
                  <a:pos x="8" y="91"/>
                </a:cxn>
                <a:cxn ang="0">
                  <a:pos x="40" y="176"/>
                </a:cxn>
                <a:cxn ang="0">
                  <a:pos x="58" y="222"/>
                </a:cxn>
                <a:cxn ang="0">
                  <a:pos x="260" y="211"/>
                </a:cxn>
                <a:cxn ang="0">
                  <a:pos x="294" y="222"/>
                </a:cxn>
                <a:cxn ang="0">
                  <a:pos x="314" y="178"/>
                </a:cxn>
                <a:cxn ang="0">
                  <a:pos x="306" y="147"/>
                </a:cxn>
                <a:cxn ang="0">
                  <a:pos x="340" y="141"/>
                </a:cxn>
                <a:cxn ang="0">
                  <a:pos x="345" y="92"/>
                </a:cxn>
                <a:cxn ang="0">
                  <a:pos x="324" y="70"/>
                </a:cxn>
                <a:cxn ang="0">
                  <a:pos x="289" y="49"/>
                </a:cxn>
                <a:cxn ang="0">
                  <a:pos x="297" y="21"/>
                </a:cxn>
                <a:cxn ang="0">
                  <a:pos x="282" y="0"/>
                </a:cxn>
                <a:cxn ang="0">
                  <a:pos x="206" y="3"/>
                </a:cxn>
                <a:cxn ang="0">
                  <a:pos x="129" y="6"/>
                </a:cxn>
                <a:cxn ang="0">
                  <a:pos x="6" y="12"/>
                </a:cxn>
              </a:cxnLst>
              <a:rect l="0" t="0" r="r" b="b"/>
              <a:pathLst>
                <a:path w="346" h="223">
                  <a:moveTo>
                    <a:pt x="6" y="12"/>
                  </a:moveTo>
                  <a:lnTo>
                    <a:pt x="0" y="49"/>
                  </a:lnTo>
                  <a:lnTo>
                    <a:pt x="8" y="91"/>
                  </a:lnTo>
                  <a:lnTo>
                    <a:pt x="40" y="176"/>
                  </a:lnTo>
                  <a:lnTo>
                    <a:pt x="58" y="222"/>
                  </a:lnTo>
                  <a:lnTo>
                    <a:pt x="260" y="211"/>
                  </a:lnTo>
                  <a:lnTo>
                    <a:pt x="294" y="222"/>
                  </a:lnTo>
                  <a:lnTo>
                    <a:pt x="314" y="178"/>
                  </a:lnTo>
                  <a:lnTo>
                    <a:pt x="306" y="147"/>
                  </a:lnTo>
                  <a:lnTo>
                    <a:pt x="340" y="141"/>
                  </a:lnTo>
                  <a:lnTo>
                    <a:pt x="345" y="92"/>
                  </a:lnTo>
                  <a:lnTo>
                    <a:pt x="324" y="70"/>
                  </a:lnTo>
                  <a:lnTo>
                    <a:pt x="289" y="49"/>
                  </a:lnTo>
                  <a:lnTo>
                    <a:pt x="297" y="21"/>
                  </a:lnTo>
                  <a:lnTo>
                    <a:pt x="282" y="0"/>
                  </a:lnTo>
                  <a:lnTo>
                    <a:pt x="206" y="3"/>
                  </a:lnTo>
                  <a:lnTo>
                    <a:pt x="129" y="6"/>
                  </a:lnTo>
                  <a:lnTo>
                    <a:pt x="6" y="12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3" name="Freeform 63"/>
            <p:cNvSpPr>
              <a:spLocks/>
            </p:cNvSpPr>
            <p:nvPr/>
          </p:nvSpPr>
          <p:spPr bwMode="auto">
            <a:xfrm>
              <a:off x="4207224" y="2869962"/>
              <a:ext cx="1100138" cy="550863"/>
            </a:xfrm>
            <a:custGeom>
              <a:avLst/>
              <a:gdLst>
                <a:gd name="connsiteX0" fmla="*/ 121 w 9980"/>
                <a:gd name="connsiteY0" fmla="*/ 0 h 9956"/>
                <a:gd name="connsiteX1" fmla="*/ 0 w 9980"/>
                <a:gd name="connsiteY1" fmla="*/ 6578 h 9956"/>
                <a:gd name="connsiteX2" fmla="*/ 2254 w 9980"/>
                <a:gd name="connsiteY2" fmla="*/ 6756 h 9956"/>
                <a:gd name="connsiteX3" fmla="*/ 2233 w 9980"/>
                <a:gd name="connsiteY3" fmla="*/ 9956 h 9956"/>
                <a:gd name="connsiteX4" fmla="*/ 5272 w 9980"/>
                <a:gd name="connsiteY4" fmla="*/ 9867 h 9956"/>
                <a:gd name="connsiteX5" fmla="*/ 7988 w 9980"/>
                <a:gd name="connsiteY5" fmla="*/ 9778 h 9956"/>
                <a:gd name="connsiteX6" fmla="*/ 9980 w 9980"/>
                <a:gd name="connsiteY6" fmla="*/ 9867 h 9956"/>
                <a:gd name="connsiteX7" fmla="*/ 9356 w 9980"/>
                <a:gd name="connsiteY7" fmla="*/ 7067 h 9956"/>
                <a:gd name="connsiteX8" fmla="*/ 8934 w 9980"/>
                <a:gd name="connsiteY8" fmla="*/ 4444 h 9956"/>
                <a:gd name="connsiteX9" fmla="*/ 8471 w 9980"/>
                <a:gd name="connsiteY9" fmla="*/ 1778 h 9956"/>
                <a:gd name="connsiteX10" fmla="*/ 7324 w 9980"/>
                <a:gd name="connsiteY10" fmla="*/ 44 h 9956"/>
                <a:gd name="connsiteX11" fmla="*/ 6821 w 9980"/>
                <a:gd name="connsiteY11" fmla="*/ 1067 h 9956"/>
                <a:gd name="connsiteX12" fmla="*/ 6302 w 9980"/>
                <a:gd name="connsiteY12" fmla="*/ 392 h 9956"/>
                <a:gd name="connsiteX13" fmla="*/ 3481 w 9980"/>
                <a:gd name="connsiteY13" fmla="*/ 133 h 9956"/>
                <a:gd name="connsiteX14" fmla="*/ 121 w 9980"/>
                <a:gd name="connsiteY14" fmla="*/ 0 h 9956"/>
                <a:gd name="connsiteX0" fmla="*/ 121 w 10000"/>
                <a:gd name="connsiteY0" fmla="*/ 0 h 10000"/>
                <a:gd name="connsiteX1" fmla="*/ 0 w 10000"/>
                <a:gd name="connsiteY1" fmla="*/ 6607 h 10000"/>
                <a:gd name="connsiteX2" fmla="*/ 2259 w 10000"/>
                <a:gd name="connsiteY2" fmla="*/ 6786 h 10000"/>
                <a:gd name="connsiteX3" fmla="*/ 2237 w 10000"/>
                <a:gd name="connsiteY3" fmla="*/ 10000 h 10000"/>
                <a:gd name="connsiteX4" fmla="*/ 5283 w 10000"/>
                <a:gd name="connsiteY4" fmla="*/ 9911 h 10000"/>
                <a:gd name="connsiteX5" fmla="*/ 8004 w 10000"/>
                <a:gd name="connsiteY5" fmla="*/ 9821 h 10000"/>
                <a:gd name="connsiteX6" fmla="*/ 10000 w 10000"/>
                <a:gd name="connsiteY6" fmla="*/ 9911 h 10000"/>
                <a:gd name="connsiteX7" fmla="*/ 9375 w 10000"/>
                <a:gd name="connsiteY7" fmla="*/ 7098 h 10000"/>
                <a:gd name="connsiteX8" fmla="*/ 8952 w 10000"/>
                <a:gd name="connsiteY8" fmla="*/ 4464 h 10000"/>
                <a:gd name="connsiteX9" fmla="*/ 8488 w 10000"/>
                <a:gd name="connsiteY9" fmla="*/ 1786 h 10000"/>
                <a:gd name="connsiteX10" fmla="*/ 7339 w 10000"/>
                <a:gd name="connsiteY10" fmla="*/ 44 h 10000"/>
                <a:gd name="connsiteX11" fmla="*/ 6835 w 10000"/>
                <a:gd name="connsiteY11" fmla="*/ 1072 h 10000"/>
                <a:gd name="connsiteX12" fmla="*/ 6315 w 10000"/>
                <a:gd name="connsiteY12" fmla="*/ 394 h 10000"/>
                <a:gd name="connsiteX13" fmla="*/ 3488 w 10000"/>
                <a:gd name="connsiteY13" fmla="*/ 134 h 10000"/>
                <a:gd name="connsiteX14" fmla="*/ 279 w 10000"/>
                <a:gd name="connsiteY14" fmla="*/ 0 h 10000"/>
                <a:gd name="connsiteX0" fmla="*/ 12 w 9891"/>
                <a:gd name="connsiteY0" fmla="*/ 0 h 10000"/>
                <a:gd name="connsiteX1" fmla="*/ 14 w 9891"/>
                <a:gd name="connsiteY1" fmla="*/ 6935 h 10000"/>
                <a:gd name="connsiteX2" fmla="*/ 2150 w 9891"/>
                <a:gd name="connsiteY2" fmla="*/ 6786 h 10000"/>
                <a:gd name="connsiteX3" fmla="*/ 2128 w 9891"/>
                <a:gd name="connsiteY3" fmla="*/ 10000 h 10000"/>
                <a:gd name="connsiteX4" fmla="*/ 5174 w 9891"/>
                <a:gd name="connsiteY4" fmla="*/ 9911 h 10000"/>
                <a:gd name="connsiteX5" fmla="*/ 7895 w 9891"/>
                <a:gd name="connsiteY5" fmla="*/ 9821 h 10000"/>
                <a:gd name="connsiteX6" fmla="*/ 9891 w 9891"/>
                <a:gd name="connsiteY6" fmla="*/ 9911 h 10000"/>
                <a:gd name="connsiteX7" fmla="*/ 9266 w 9891"/>
                <a:gd name="connsiteY7" fmla="*/ 7098 h 10000"/>
                <a:gd name="connsiteX8" fmla="*/ 8843 w 9891"/>
                <a:gd name="connsiteY8" fmla="*/ 4464 h 10000"/>
                <a:gd name="connsiteX9" fmla="*/ 8379 w 9891"/>
                <a:gd name="connsiteY9" fmla="*/ 1786 h 10000"/>
                <a:gd name="connsiteX10" fmla="*/ 7230 w 9891"/>
                <a:gd name="connsiteY10" fmla="*/ 44 h 10000"/>
                <a:gd name="connsiteX11" fmla="*/ 6726 w 9891"/>
                <a:gd name="connsiteY11" fmla="*/ 1072 h 10000"/>
                <a:gd name="connsiteX12" fmla="*/ 6206 w 9891"/>
                <a:gd name="connsiteY12" fmla="*/ 394 h 10000"/>
                <a:gd name="connsiteX13" fmla="*/ 3379 w 9891"/>
                <a:gd name="connsiteY13" fmla="*/ 134 h 10000"/>
                <a:gd name="connsiteX14" fmla="*/ 170 w 9891"/>
                <a:gd name="connsiteY14" fmla="*/ 0 h 10000"/>
                <a:gd name="connsiteX0" fmla="*/ 157 w 9986"/>
                <a:gd name="connsiteY0" fmla="*/ 36 h 10000"/>
                <a:gd name="connsiteX1" fmla="*/ 0 w 9986"/>
                <a:gd name="connsiteY1" fmla="*/ 6935 h 10000"/>
                <a:gd name="connsiteX2" fmla="*/ 2160 w 9986"/>
                <a:gd name="connsiteY2" fmla="*/ 6786 h 10000"/>
                <a:gd name="connsiteX3" fmla="*/ 2137 w 9986"/>
                <a:gd name="connsiteY3" fmla="*/ 10000 h 10000"/>
                <a:gd name="connsiteX4" fmla="*/ 5217 w 9986"/>
                <a:gd name="connsiteY4" fmla="*/ 9911 h 10000"/>
                <a:gd name="connsiteX5" fmla="*/ 7968 w 9986"/>
                <a:gd name="connsiteY5" fmla="*/ 9821 h 10000"/>
                <a:gd name="connsiteX6" fmla="*/ 9986 w 9986"/>
                <a:gd name="connsiteY6" fmla="*/ 9911 h 10000"/>
                <a:gd name="connsiteX7" fmla="*/ 9354 w 9986"/>
                <a:gd name="connsiteY7" fmla="*/ 7098 h 10000"/>
                <a:gd name="connsiteX8" fmla="*/ 8926 w 9986"/>
                <a:gd name="connsiteY8" fmla="*/ 4464 h 10000"/>
                <a:gd name="connsiteX9" fmla="*/ 8457 w 9986"/>
                <a:gd name="connsiteY9" fmla="*/ 1786 h 10000"/>
                <a:gd name="connsiteX10" fmla="*/ 7296 w 9986"/>
                <a:gd name="connsiteY10" fmla="*/ 44 h 10000"/>
                <a:gd name="connsiteX11" fmla="*/ 6786 w 9986"/>
                <a:gd name="connsiteY11" fmla="*/ 1072 h 10000"/>
                <a:gd name="connsiteX12" fmla="*/ 6260 w 9986"/>
                <a:gd name="connsiteY12" fmla="*/ 394 h 10000"/>
                <a:gd name="connsiteX13" fmla="*/ 3402 w 9986"/>
                <a:gd name="connsiteY13" fmla="*/ 134 h 10000"/>
                <a:gd name="connsiteX14" fmla="*/ 158 w 9986"/>
                <a:gd name="connsiteY14" fmla="*/ 0 h 10000"/>
                <a:gd name="connsiteX0" fmla="*/ 157 w 10000"/>
                <a:gd name="connsiteY0" fmla="*/ 36 h 10000"/>
                <a:gd name="connsiteX1" fmla="*/ 0 w 10000"/>
                <a:gd name="connsiteY1" fmla="*/ 6935 h 10000"/>
                <a:gd name="connsiteX2" fmla="*/ 2145 w 10000"/>
                <a:gd name="connsiteY2" fmla="*/ 7150 h 10000"/>
                <a:gd name="connsiteX3" fmla="*/ 2140 w 10000"/>
                <a:gd name="connsiteY3" fmla="*/ 10000 h 10000"/>
                <a:gd name="connsiteX4" fmla="*/ 5224 w 10000"/>
                <a:gd name="connsiteY4" fmla="*/ 9911 h 10000"/>
                <a:gd name="connsiteX5" fmla="*/ 7979 w 10000"/>
                <a:gd name="connsiteY5" fmla="*/ 9821 h 10000"/>
                <a:gd name="connsiteX6" fmla="*/ 10000 w 10000"/>
                <a:gd name="connsiteY6" fmla="*/ 9911 h 10000"/>
                <a:gd name="connsiteX7" fmla="*/ 9367 w 10000"/>
                <a:gd name="connsiteY7" fmla="*/ 7098 h 10000"/>
                <a:gd name="connsiteX8" fmla="*/ 8939 w 10000"/>
                <a:gd name="connsiteY8" fmla="*/ 4464 h 10000"/>
                <a:gd name="connsiteX9" fmla="*/ 8469 w 10000"/>
                <a:gd name="connsiteY9" fmla="*/ 1786 h 10000"/>
                <a:gd name="connsiteX10" fmla="*/ 7306 w 10000"/>
                <a:gd name="connsiteY10" fmla="*/ 44 h 10000"/>
                <a:gd name="connsiteX11" fmla="*/ 6796 w 10000"/>
                <a:gd name="connsiteY11" fmla="*/ 1072 h 10000"/>
                <a:gd name="connsiteX12" fmla="*/ 6269 w 10000"/>
                <a:gd name="connsiteY12" fmla="*/ 394 h 10000"/>
                <a:gd name="connsiteX13" fmla="*/ 3407 w 10000"/>
                <a:gd name="connsiteY13" fmla="*/ 134 h 10000"/>
                <a:gd name="connsiteX14" fmla="*/ 158 w 10000"/>
                <a:gd name="connsiteY14" fmla="*/ 0 h 10000"/>
                <a:gd name="connsiteX0" fmla="*/ 157 w 10000"/>
                <a:gd name="connsiteY0" fmla="*/ 36 h 10000"/>
                <a:gd name="connsiteX1" fmla="*/ 0 w 10000"/>
                <a:gd name="connsiteY1" fmla="*/ 6935 h 10000"/>
                <a:gd name="connsiteX2" fmla="*/ 2145 w 10000"/>
                <a:gd name="connsiteY2" fmla="*/ 7150 h 10000"/>
                <a:gd name="connsiteX3" fmla="*/ 2140 w 10000"/>
                <a:gd name="connsiteY3" fmla="*/ 10000 h 10000"/>
                <a:gd name="connsiteX4" fmla="*/ 5224 w 10000"/>
                <a:gd name="connsiteY4" fmla="*/ 9911 h 10000"/>
                <a:gd name="connsiteX5" fmla="*/ 7979 w 10000"/>
                <a:gd name="connsiteY5" fmla="*/ 9821 h 10000"/>
                <a:gd name="connsiteX6" fmla="*/ 10000 w 10000"/>
                <a:gd name="connsiteY6" fmla="*/ 9911 h 10000"/>
                <a:gd name="connsiteX7" fmla="*/ 9367 w 10000"/>
                <a:gd name="connsiteY7" fmla="*/ 7098 h 10000"/>
                <a:gd name="connsiteX8" fmla="*/ 8939 w 10000"/>
                <a:gd name="connsiteY8" fmla="*/ 4464 h 10000"/>
                <a:gd name="connsiteX9" fmla="*/ 8558 w 10000"/>
                <a:gd name="connsiteY9" fmla="*/ 1859 h 10000"/>
                <a:gd name="connsiteX10" fmla="*/ 7306 w 10000"/>
                <a:gd name="connsiteY10" fmla="*/ 44 h 10000"/>
                <a:gd name="connsiteX11" fmla="*/ 6796 w 10000"/>
                <a:gd name="connsiteY11" fmla="*/ 1072 h 10000"/>
                <a:gd name="connsiteX12" fmla="*/ 6269 w 10000"/>
                <a:gd name="connsiteY12" fmla="*/ 394 h 10000"/>
                <a:gd name="connsiteX13" fmla="*/ 3407 w 10000"/>
                <a:gd name="connsiteY13" fmla="*/ 134 h 10000"/>
                <a:gd name="connsiteX14" fmla="*/ 158 w 10000"/>
                <a:gd name="connsiteY14" fmla="*/ 0 h 10000"/>
                <a:gd name="connsiteX0" fmla="*/ 157 w 10000"/>
                <a:gd name="connsiteY0" fmla="*/ 36 h 10000"/>
                <a:gd name="connsiteX1" fmla="*/ 0 w 10000"/>
                <a:gd name="connsiteY1" fmla="*/ 6935 h 10000"/>
                <a:gd name="connsiteX2" fmla="*/ 2145 w 10000"/>
                <a:gd name="connsiteY2" fmla="*/ 7150 h 10000"/>
                <a:gd name="connsiteX3" fmla="*/ 2140 w 10000"/>
                <a:gd name="connsiteY3" fmla="*/ 10000 h 10000"/>
                <a:gd name="connsiteX4" fmla="*/ 5224 w 10000"/>
                <a:gd name="connsiteY4" fmla="*/ 9911 h 10000"/>
                <a:gd name="connsiteX5" fmla="*/ 7979 w 10000"/>
                <a:gd name="connsiteY5" fmla="*/ 9821 h 10000"/>
                <a:gd name="connsiteX6" fmla="*/ 10000 w 10000"/>
                <a:gd name="connsiteY6" fmla="*/ 9911 h 10000"/>
                <a:gd name="connsiteX7" fmla="*/ 9367 w 10000"/>
                <a:gd name="connsiteY7" fmla="*/ 7098 h 10000"/>
                <a:gd name="connsiteX8" fmla="*/ 8939 w 10000"/>
                <a:gd name="connsiteY8" fmla="*/ 4464 h 10000"/>
                <a:gd name="connsiteX9" fmla="*/ 8558 w 10000"/>
                <a:gd name="connsiteY9" fmla="*/ 1859 h 10000"/>
                <a:gd name="connsiteX10" fmla="*/ 7306 w 10000"/>
                <a:gd name="connsiteY10" fmla="*/ 44 h 10000"/>
                <a:gd name="connsiteX11" fmla="*/ 6796 w 10000"/>
                <a:gd name="connsiteY11" fmla="*/ 1072 h 10000"/>
                <a:gd name="connsiteX12" fmla="*/ 6251 w 10000"/>
                <a:gd name="connsiteY12" fmla="*/ 394 h 10000"/>
                <a:gd name="connsiteX13" fmla="*/ 3407 w 10000"/>
                <a:gd name="connsiteY13" fmla="*/ 134 h 10000"/>
                <a:gd name="connsiteX14" fmla="*/ 158 w 10000"/>
                <a:gd name="connsiteY14" fmla="*/ 0 h 10000"/>
                <a:gd name="connsiteX0" fmla="*/ 157 w 10000"/>
                <a:gd name="connsiteY0" fmla="*/ 36 h 10000"/>
                <a:gd name="connsiteX1" fmla="*/ 0 w 10000"/>
                <a:gd name="connsiteY1" fmla="*/ 6935 h 10000"/>
                <a:gd name="connsiteX2" fmla="*/ 2145 w 10000"/>
                <a:gd name="connsiteY2" fmla="*/ 7150 h 10000"/>
                <a:gd name="connsiteX3" fmla="*/ 2140 w 10000"/>
                <a:gd name="connsiteY3" fmla="*/ 10000 h 10000"/>
                <a:gd name="connsiteX4" fmla="*/ 5224 w 10000"/>
                <a:gd name="connsiteY4" fmla="*/ 9911 h 10000"/>
                <a:gd name="connsiteX5" fmla="*/ 7979 w 10000"/>
                <a:gd name="connsiteY5" fmla="*/ 9821 h 10000"/>
                <a:gd name="connsiteX6" fmla="*/ 10000 w 10000"/>
                <a:gd name="connsiteY6" fmla="*/ 9911 h 10000"/>
                <a:gd name="connsiteX7" fmla="*/ 9367 w 10000"/>
                <a:gd name="connsiteY7" fmla="*/ 7098 h 10000"/>
                <a:gd name="connsiteX8" fmla="*/ 8939 w 10000"/>
                <a:gd name="connsiteY8" fmla="*/ 4464 h 10000"/>
                <a:gd name="connsiteX9" fmla="*/ 8558 w 10000"/>
                <a:gd name="connsiteY9" fmla="*/ 1859 h 10000"/>
                <a:gd name="connsiteX10" fmla="*/ 7306 w 10000"/>
                <a:gd name="connsiteY10" fmla="*/ 44 h 10000"/>
                <a:gd name="connsiteX11" fmla="*/ 6796 w 10000"/>
                <a:gd name="connsiteY11" fmla="*/ 1072 h 10000"/>
                <a:gd name="connsiteX12" fmla="*/ 6251 w 10000"/>
                <a:gd name="connsiteY12" fmla="*/ 394 h 10000"/>
                <a:gd name="connsiteX13" fmla="*/ 3318 w 10000"/>
                <a:gd name="connsiteY13" fmla="*/ 134 h 10000"/>
                <a:gd name="connsiteX14" fmla="*/ 158 w 10000"/>
                <a:gd name="connsiteY14" fmla="*/ 0 h 10000"/>
                <a:gd name="connsiteX0" fmla="*/ 157 w 10000"/>
                <a:gd name="connsiteY0" fmla="*/ 0 h 9964"/>
                <a:gd name="connsiteX1" fmla="*/ 0 w 10000"/>
                <a:gd name="connsiteY1" fmla="*/ 6899 h 9964"/>
                <a:gd name="connsiteX2" fmla="*/ 2145 w 10000"/>
                <a:gd name="connsiteY2" fmla="*/ 7114 h 9964"/>
                <a:gd name="connsiteX3" fmla="*/ 2140 w 10000"/>
                <a:gd name="connsiteY3" fmla="*/ 9964 h 9964"/>
                <a:gd name="connsiteX4" fmla="*/ 5224 w 10000"/>
                <a:gd name="connsiteY4" fmla="*/ 9875 h 9964"/>
                <a:gd name="connsiteX5" fmla="*/ 7979 w 10000"/>
                <a:gd name="connsiteY5" fmla="*/ 9785 h 9964"/>
                <a:gd name="connsiteX6" fmla="*/ 10000 w 10000"/>
                <a:gd name="connsiteY6" fmla="*/ 9875 h 9964"/>
                <a:gd name="connsiteX7" fmla="*/ 9367 w 10000"/>
                <a:gd name="connsiteY7" fmla="*/ 7062 h 9964"/>
                <a:gd name="connsiteX8" fmla="*/ 8939 w 10000"/>
                <a:gd name="connsiteY8" fmla="*/ 4428 h 9964"/>
                <a:gd name="connsiteX9" fmla="*/ 8558 w 10000"/>
                <a:gd name="connsiteY9" fmla="*/ 1823 h 9964"/>
                <a:gd name="connsiteX10" fmla="*/ 7306 w 10000"/>
                <a:gd name="connsiteY10" fmla="*/ 8 h 9964"/>
                <a:gd name="connsiteX11" fmla="*/ 6796 w 10000"/>
                <a:gd name="connsiteY11" fmla="*/ 1036 h 9964"/>
                <a:gd name="connsiteX12" fmla="*/ 6251 w 10000"/>
                <a:gd name="connsiteY12" fmla="*/ 358 h 9964"/>
                <a:gd name="connsiteX13" fmla="*/ 3318 w 10000"/>
                <a:gd name="connsiteY13" fmla="*/ 98 h 9964"/>
                <a:gd name="connsiteX14" fmla="*/ 176 w 10000"/>
                <a:gd name="connsiteY14" fmla="*/ 37 h 9964"/>
                <a:gd name="connsiteX0" fmla="*/ 157 w 10000"/>
                <a:gd name="connsiteY0" fmla="*/ 36 h 10036"/>
                <a:gd name="connsiteX1" fmla="*/ 0 w 10000"/>
                <a:gd name="connsiteY1" fmla="*/ 6960 h 10036"/>
                <a:gd name="connsiteX2" fmla="*/ 2145 w 10000"/>
                <a:gd name="connsiteY2" fmla="*/ 7176 h 10036"/>
                <a:gd name="connsiteX3" fmla="*/ 2140 w 10000"/>
                <a:gd name="connsiteY3" fmla="*/ 10036 h 10036"/>
                <a:gd name="connsiteX4" fmla="*/ 5224 w 10000"/>
                <a:gd name="connsiteY4" fmla="*/ 9947 h 10036"/>
                <a:gd name="connsiteX5" fmla="*/ 7979 w 10000"/>
                <a:gd name="connsiteY5" fmla="*/ 9856 h 10036"/>
                <a:gd name="connsiteX6" fmla="*/ 10000 w 10000"/>
                <a:gd name="connsiteY6" fmla="*/ 9947 h 10036"/>
                <a:gd name="connsiteX7" fmla="*/ 9367 w 10000"/>
                <a:gd name="connsiteY7" fmla="*/ 7124 h 10036"/>
                <a:gd name="connsiteX8" fmla="*/ 8939 w 10000"/>
                <a:gd name="connsiteY8" fmla="*/ 4480 h 10036"/>
                <a:gd name="connsiteX9" fmla="*/ 8558 w 10000"/>
                <a:gd name="connsiteY9" fmla="*/ 1866 h 10036"/>
                <a:gd name="connsiteX10" fmla="*/ 7306 w 10000"/>
                <a:gd name="connsiteY10" fmla="*/ 44 h 10036"/>
                <a:gd name="connsiteX11" fmla="*/ 6796 w 10000"/>
                <a:gd name="connsiteY11" fmla="*/ 1076 h 10036"/>
                <a:gd name="connsiteX12" fmla="*/ 6251 w 10000"/>
                <a:gd name="connsiteY12" fmla="*/ 395 h 10036"/>
                <a:gd name="connsiteX13" fmla="*/ 3318 w 10000"/>
                <a:gd name="connsiteY13" fmla="*/ 134 h 10036"/>
                <a:gd name="connsiteX14" fmla="*/ 211 w 10000"/>
                <a:gd name="connsiteY14" fmla="*/ 0 h 10036"/>
                <a:gd name="connsiteX0" fmla="*/ 157 w 10000"/>
                <a:gd name="connsiteY0" fmla="*/ 292 h 10292"/>
                <a:gd name="connsiteX1" fmla="*/ 0 w 10000"/>
                <a:gd name="connsiteY1" fmla="*/ 7216 h 10292"/>
                <a:gd name="connsiteX2" fmla="*/ 2145 w 10000"/>
                <a:gd name="connsiteY2" fmla="*/ 7432 h 10292"/>
                <a:gd name="connsiteX3" fmla="*/ 2140 w 10000"/>
                <a:gd name="connsiteY3" fmla="*/ 10292 h 10292"/>
                <a:gd name="connsiteX4" fmla="*/ 5224 w 10000"/>
                <a:gd name="connsiteY4" fmla="*/ 10203 h 10292"/>
                <a:gd name="connsiteX5" fmla="*/ 7979 w 10000"/>
                <a:gd name="connsiteY5" fmla="*/ 10112 h 10292"/>
                <a:gd name="connsiteX6" fmla="*/ 10000 w 10000"/>
                <a:gd name="connsiteY6" fmla="*/ 10203 h 10292"/>
                <a:gd name="connsiteX7" fmla="*/ 9367 w 10000"/>
                <a:gd name="connsiteY7" fmla="*/ 7380 h 10292"/>
                <a:gd name="connsiteX8" fmla="*/ 8939 w 10000"/>
                <a:gd name="connsiteY8" fmla="*/ 4736 h 10292"/>
                <a:gd name="connsiteX9" fmla="*/ 8558 w 10000"/>
                <a:gd name="connsiteY9" fmla="*/ 2122 h 10292"/>
                <a:gd name="connsiteX10" fmla="*/ 7306 w 10000"/>
                <a:gd name="connsiteY10" fmla="*/ 300 h 10292"/>
                <a:gd name="connsiteX11" fmla="*/ 6796 w 10000"/>
                <a:gd name="connsiteY11" fmla="*/ 1332 h 10292"/>
                <a:gd name="connsiteX12" fmla="*/ 6251 w 10000"/>
                <a:gd name="connsiteY12" fmla="*/ 651 h 10292"/>
                <a:gd name="connsiteX13" fmla="*/ 3318 w 10000"/>
                <a:gd name="connsiteY13" fmla="*/ 390 h 10292"/>
                <a:gd name="connsiteX14" fmla="*/ 211 w 10000"/>
                <a:gd name="connsiteY14" fmla="*/ 0 h 10292"/>
                <a:gd name="connsiteX0" fmla="*/ 157 w 10000"/>
                <a:gd name="connsiteY0" fmla="*/ 73 h 10073"/>
                <a:gd name="connsiteX1" fmla="*/ 0 w 10000"/>
                <a:gd name="connsiteY1" fmla="*/ 6997 h 10073"/>
                <a:gd name="connsiteX2" fmla="*/ 2145 w 10000"/>
                <a:gd name="connsiteY2" fmla="*/ 7213 h 10073"/>
                <a:gd name="connsiteX3" fmla="*/ 2140 w 10000"/>
                <a:gd name="connsiteY3" fmla="*/ 10073 h 10073"/>
                <a:gd name="connsiteX4" fmla="*/ 5224 w 10000"/>
                <a:gd name="connsiteY4" fmla="*/ 9984 h 10073"/>
                <a:gd name="connsiteX5" fmla="*/ 7979 w 10000"/>
                <a:gd name="connsiteY5" fmla="*/ 9893 h 10073"/>
                <a:gd name="connsiteX6" fmla="*/ 10000 w 10000"/>
                <a:gd name="connsiteY6" fmla="*/ 9984 h 10073"/>
                <a:gd name="connsiteX7" fmla="*/ 9367 w 10000"/>
                <a:gd name="connsiteY7" fmla="*/ 7161 h 10073"/>
                <a:gd name="connsiteX8" fmla="*/ 8939 w 10000"/>
                <a:gd name="connsiteY8" fmla="*/ 4517 h 10073"/>
                <a:gd name="connsiteX9" fmla="*/ 8558 w 10000"/>
                <a:gd name="connsiteY9" fmla="*/ 1903 h 10073"/>
                <a:gd name="connsiteX10" fmla="*/ 7306 w 10000"/>
                <a:gd name="connsiteY10" fmla="*/ 81 h 10073"/>
                <a:gd name="connsiteX11" fmla="*/ 6796 w 10000"/>
                <a:gd name="connsiteY11" fmla="*/ 1113 h 10073"/>
                <a:gd name="connsiteX12" fmla="*/ 6251 w 10000"/>
                <a:gd name="connsiteY12" fmla="*/ 432 h 10073"/>
                <a:gd name="connsiteX13" fmla="*/ 3318 w 10000"/>
                <a:gd name="connsiteY13" fmla="*/ 171 h 10073"/>
                <a:gd name="connsiteX14" fmla="*/ 158 w 10000"/>
                <a:gd name="connsiteY14" fmla="*/ 0 h 10073"/>
                <a:gd name="connsiteX0" fmla="*/ 157 w 10000"/>
                <a:gd name="connsiteY0" fmla="*/ 73 h 10073"/>
                <a:gd name="connsiteX1" fmla="*/ 0 w 10000"/>
                <a:gd name="connsiteY1" fmla="*/ 6997 h 10073"/>
                <a:gd name="connsiteX2" fmla="*/ 2145 w 10000"/>
                <a:gd name="connsiteY2" fmla="*/ 7213 h 10073"/>
                <a:gd name="connsiteX3" fmla="*/ 2140 w 10000"/>
                <a:gd name="connsiteY3" fmla="*/ 10073 h 10073"/>
                <a:gd name="connsiteX4" fmla="*/ 5224 w 10000"/>
                <a:gd name="connsiteY4" fmla="*/ 9984 h 10073"/>
                <a:gd name="connsiteX5" fmla="*/ 7979 w 10000"/>
                <a:gd name="connsiteY5" fmla="*/ 9893 h 10073"/>
                <a:gd name="connsiteX6" fmla="*/ 10000 w 10000"/>
                <a:gd name="connsiteY6" fmla="*/ 9984 h 10073"/>
                <a:gd name="connsiteX7" fmla="*/ 9367 w 10000"/>
                <a:gd name="connsiteY7" fmla="*/ 7161 h 10073"/>
                <a:gd name="connsiteX8" fmla="*/ 8939 w 10000"/>
                <a:gd name="connsiteY8" fmla="*/ 4517 h 10073"/>
                <a:gd name="connsiteX9" fmla="*/ 8558 w 10000"/>
                <a:gd name="connsiteY9" fmla="*/ 1903 h 10073"/>
                <a:gd name="connsiteX10" fmla="*/ 7306 w 10000"/>
                <a:gd name="connsiteY10" fmla="*/ 81 h 10073"/>
                <a:gd name="connsiteX11" fmla="*/ 6796 w 10000"/>
                <a:gd name="connsiteY11" fmla="*/ 1113 h 10073"/>
                <a:gd name="connsiteX12" fmla="*/ 6180 w 10000"/>
                <a:gd name="connsiteY12" fmla="*/ 322 h 10073"/>
                <a:gd name="connsiteX13" fmla="*/ 3318 w 10000"/>
                <a:gd name="connsiteY13" fmla="*/ 171 h 10073"/>
                <a:gd name="connsiteX14" fmla="*/ 158 w 10000"/>
                <a:gd name="connsiteY14" fmla="*/ 0 h 1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73">
                  <a:moveTo>
                    <a:pt x="157" y="73"/>
                  </a:moveTo>
                  <a:cubicBezTo>
                    <a:pt x="117" y="2284"/>
                    <a:pt x="41" y="4786"/>
                    <a:pt x="0" y="6997"/>
                  </a:cubicBezTo>
                  <a:lnTo>
                    <a:pt x="2145" y="7213"/>
                  </a:lnTo>
                  <a:cubicBezTo>
                    <a:pt x="2138" y="8289"/>
                    <a:pt x="2148" y="8997"/>
                    <a:pt x="2140" y="10073"/>
                  </a:cubicBezTo>
                  <a:lnTo>
                    <a:pt x="5224" y="9984"/>
                  </a:lnTo>
                  <a:lnTo>
                    <a:pt x="7979" y="9893"/>
                  </a:lnTo>
                  <a:lnTo>
                    <a:pt x="10000" y="9984"/>
                  </a:lnTo>
                  <a:lnTo>
                    <a:pt x="9367" y="7161"/>
                  </a:lnTo>
                  <a:cubicBezTo>
                    <a:pt x="9224" y="6280"/>
                    <a:pt x="9082" y="5398"/>
                    <a:pt x="8939" y="4517"/>
                  </a:cubicBezTo>
                  <a:cubicBezTo>
                    <a:pt x="8783" y="3621"/>
                    <a:pt x="8714" y="2799"/>
                    <a:pt x="8558" y="1903"/>
                  </a:cubicBezTo>
                  <a:lnTo>
                    <a:pt x="7306" y="81"/>
                  </a:lnTo>
                  <a:lnTo>
                    <a:pt x="6796" y="1113"/>
                  </a:lnTo>
                  <a:lnTo>
                    <a:pt x="6180" y="322"/>
                  </a:lnTo>
                  <a:lnTo>
                    <a:pt x="3318" y="171"/>
                  </a:lnTo>
                  <a:lnTo>
                    <a:pt x="158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4" name="Freeform 27"/>
            <p:cNvSpPr>
              <a:spLocks/>
            </p:cNvSpPr>
            <p:nvPr/>
          </p:nvSpPr>
          <p:spPr bwMode="auto">
            <a:xfrm>
              <a:off x="7801324" y="2039700"/>
              <a:ext cx="223838" cy="42545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2" y="0"/>
                </a:cxn>
                <a:cxn ang="0">
                  <a:pos x="99" y="50"/>
                </a:cxn>
                <a:cxn ang="0">
                  <a:pos x="85" y="63"/>
                </a:cxn>
                <a:cxn ang="0">
                  <a:pos x="91" y="174"/>
                </a:cxn>
                <a:cxn ang="0">
                  <a:pos x="49" y="184"/>
                </a:cxn>
                <a:cxn ang="0">
                  <a:pos x="29" y="138"/>
                </a:cxn>
                <a:cxn ang="0">
                  <a:pos x="28" y="83"/>
                </a:cxn>
                <a:cxn ang="0">
                  <a:pos x="10" y="67"/>
                </a:cxn>
                <a:cxn ang="0">
                  <a:pos x="0" y="19"/>
                </a:cxn>
              </a:cxnLst>
              <a:rect l="0" t="0" r="r" b="b"/>
              <a:pathLst>
                <a:path w="100" h="185">
                  <a:moveTo>
                    <a:pt x="0" y="19"/>
                  </a:moveTo>
                  <a:lnTo>
                    <a:pt x="72" y="0"/>
                  </a:lnTo>
                  <a:lnTo>
                    <a:pt x="99" y="50"/>
                  </a:lnTo>
                  <a:lnTo>
                    <a:pt x="85" y="63"/>
                  </a:lnTo>
                  <a:lnTo>
                    <a:pt x="91" y="174"/>
                  </a:lnTo>
                  <a:lnTo>
                    <a:pt x="49" y="184"/>
                  </a:lnTo>
                  <a:lnTo>
                    <a:pt x="29" y="138"/>
                  </a:lnTo>
                  <a:lnTo>
                    <a:pt x="28" y="83"/>
                  </a:lnTo>
                  <a:lnTo>
                    <a:pt x="10" y="67"/>
                  </a:lnTo>
                  <a:lnTo>
                    <a:pt x="0" y="19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5" name="Freeform 37" descr="Wide downward diagonal"/>
            <p:cNvSpPr>
              <a:spLocks/>
            </p:cNvSpPr>
            <p:nvPr/>
          </p:nvSpPr>
          <p:spPr bwMode="auto">
            <a:xfrm>
              <a:off x="2641949" y="1730137"/>
              <a:ext cx="769938" cy="1265238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51" y="215"/>
                </a:cxn>
                <a:cxn ang="0">
                  <a:pos x="83" y="260"/>
                </a:cxn>
                <a:cxn ang="0">
                  <a:pos x="33" y="308"/>
                </a:cxn>
                <a:cxn ang="0">
                  <a:pos x="27" y="342"/>
                </a:cxn>
                <a:cxn ang="0">
                  <a:pos x="41" y="365"/>
                </a:cxn>
                <a:cxn ang="0">
                  <a:pos x="27" y="377"/>
                </a:cxn>
                <a:cxn ang="0">
                  <a:pos x="0" y="502"/>
                </a:cxn>
                <a:cxn ang="0">
                  <a:pos x="162" y="528"/>
                </a:cxn>
                <a:cxn ang="0">
                  <a:pos x="315" y="548"/>
                </a:cxn>
                <a:cxn ang="0">
                  <a:pos x="331" y="436"/>
                </a:cxn>
                <a:cxn ang="0">
                  <a:pos x="339" y="374"/>
                </a:cxn>
                <a:cxn ang="0">
                  <a:pos x="324" y="351"/>
                </a:cxn>
                <a:cxn ang="0">
                  <a:pos x="289" y="358"/>
                </a:cxn>
                <a:cxn ang="0">
                  <a:pos x="243" y="363"/>
                </a:cxn>
                <a:cxn ang="0">
                  <a:pos x="235" y="312"/>
                </a:cxn>
                <a:cxn ang="0">
                  <a:pos x="180" y="270"/>
                </a:cxn>
                <a:cxn ang="0">
                  <a:pos x="188" y="243"/>
                </a:cxn>
                <a:cxn ang="0">
                  <a:pos x="193" y="196"/>
                </a:cxn>
                <a:cxn ang="0">
                  <a:pos x="122" y="96"/>
                </a:cxn>
                <a:cxn ang="0">
                  <a:pos x="131" y="7"/>
                </a:cxn>
                <a:cxn ang="0">
                  <a:pos x="82" y="0"/>
                </a:cxn>
              </a:cxnLst>
              <a:rect l="0" t="0" r="r" b="b"/>
              <a:pathLst>
                <a:path w="340" h="549">
                  <a:moveTo>
                    <a:pt x="82" y="0"/>
                  </a:moveTo>
                  <a:lnTo>
                    <a:pt x="51" y="215"/>
                  </a:lnTo>
                  <a:lnTo>
                    <a:pt x="83" y="260"/>
                  </a:lnTo>
                  <a:lnTo>
                    <a:pt x="33" y="308"/>
                  </a:lnTo>
                  <a:lnTo>
                    <a:pt x="27" y="342"/>
                  </a:lnTo>
                  <a:lnTo>
                    <a:pt x="41" y="365"/>
                  </a:lnTo>
                  <a:lnTo>
                    <a:pt x="27" y="377"/>
                  </a:lnTo>
                  <a:lnTo>
                    <a:pt x="0" y="502"/>
                  </a:lnTo>
                  <a:lnTo>
                    <a:pt x="162" y="528"/>
                  </a:lnTo>
                  <a:lnTo>
                    <a:pt x="315" y="548"/>
                  </a:lnTo>
                  <a:lnTo>
                    <a:pt x="331" y="436"/>
                  </a:lnTo>
                  <a:lnTo>
                    <a:pt x="339" y="374"/>
                  </a:lnTo>
                  <a:lnTo>
                    <a:pt x="324" y="351"/>
                  </a:lnTo>
                  <a:lnTo>
                    <a:pt x="289" y="358"/>
                  </a:lnTo>
                  <a:lnTo>
                    <a:pt x="243" y="363"/>
                  </a:lnTo>
                  <a:lnTo>
                    <a:pt x="235" y="312"/>
                  </a:lnTo>
                  <a:lnTo>
                    <a:pt x="180" y="270"/>
                  </a:lnTo>
                  <a:lnTo>
                    <a:pt x="188" y="243"/>
                  </a:lnTo>
                  <a:lnTo>
                    <a:pt x="193" y="196"/>
                  </a:lnTo>
                  <a:lnTo>
                    <a:pt x="122" y="96"/>
                  </a:lnTo>
                  <a:lnTo>
                    <a:pt x="131" y="7"/>
                  </a:lnTo>
                  <a:lnTo>
                    <a:pt x="82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auto">
            <a:xfrm>
              <a:off x="2653062" y="3809762"/>
              <a:ext cx="855662" cy="977900"/>
            </a:xfrm>
            <a:custGeom>
              <a:avLst/>
              <a:gdLst>
                <a:gd name="connsiteX0" fmla="*/ 2539 w 9974"/>
                <a:gd name="connsiteY0" fmla="*/ 0 h 9976"/>
                <a:gd name="connsiteX1" fmla="*/ 2330 w 9974"/>
                <a:gd name="connsiteY1" fmla="*/ 1294 h 9976"/>
                <a:gd name="connsiteX2" fmla="*/ 1466 w 9974"/>
                <a:gd name="connsiteY2" fmla="*/ 1129 h 9976"/>
                <a:gd name="connsiteX3" fmla="*/ 1518 w 9974"/>
                <a:gd name="connsiteY3" fmla="*/ 2824 h 9976"/>
                <a:gd name="connsiteX4" fmla="*/ 1099 w 9974"/>
                <a:gd name="connsiteY4" fmla="*/ 3153 h 9976"/>
                <a:gd name="connsiteX5" fmla="*/ 1728 w 9974"/>
                <a:gd name="connsiteY5" fmla="*/ 4106 h 9976"/>
                <a:gd name="connsiteX6" fmla="*/ 1099 w 9974"/>
                <a:gd name="connsiteY6" fmla="*/ 4635 h 9976"/>
                <a:gd name="connsiteX7" fmla="*/ 759 w 9974"/>
                <a:gd name="connsiteY7" fmla="*/ 5388 h 9976"/>
                <a:gd name="connsiteX8" fmla="*/ 288 w 9974"/>
                <a:gd name="connsiteY8" fmla="*/ 6118 h 9976"/>
                <a:gd name="connsiteX9" fmla="*/ 628 w 9974"/>
                <a:gd name="connsiteY9" fmla="*/ 6541 h 9976"/>
                <a:gd name="connsiteX10" fmla="*/ 52 w 9974"/>
                <a:gd name="connsiteY10" fmla="*/ 6706 h 9976"/>
                <a:gd name="connsiteX11" fmla="*/ 0 w 9974"/>
                <a:gd name="connsiteY11" fmla="*/ 7388 h 9976"/>
                <a:gd name="connsiteX12" fmla="*/ 5602 w 9974"/>
                <a:gd name="connsiteY12" fmla="*/ 9929 h 9976"/>
                <a:gd name="connsiteX13" fmla="*/ 8796 w 9974"/>
                <a:gd name="connsiteY13" fmla="*/ 9976 h 9976"/>
                <a:gd name="connsiteX14" fmla="*/ 9974 w 9974"/>
                <a:gd name="connsiteY14" fmla="*/ 753 h 9976"/>
                <a:gd name="connsiteX15" fmla="*/ 2539 w 9974"/>
                <a:gd name="connsiteY15" fmla="*/ 0 h 9976"/>
                <a:gd name="connsiteX0" fmla="*/ 2546 w 10000"/>
                <a:gd name="connsiteY0" fmla="*/ 0 h 10000"/>
                <a:gd name="connsiteX1" fmla="*/ 2336 w 10000"/>
                <a:gd name="connsiteY1" fmla="*/ 1297 h 10000"/>
                <a:gd name="connsiteX2" fmla="*/ 1470 w 10000"/>
                <a:gd name="connsiteY2" fmla="*/ 1132 h 10000"/>
                <a:gd name="connsiteX3" fmla="*/ 1522 w 10000"/>
                <a:gd name="connsiteY3" fmla="*/ 2831 h 10000"/>
                <a:gd name="connsiteX4" fmla="*/ 1102 w 10000"/>
                <a:gd name="connsiteY4" fmla="*/ 3161 h 10000"/>
                <a:gd name="connsiteX5" fmla="*/ 1733 w 10000"/>
                <a:gd name="connsiteY5" fmla="*/ 4116 h 10000"/>
                <a:gd name="connsiteX6" fmla="*/ 1041 w 10000"/>
                <a:gd name="connsiteY6" fmla="*/ 4537 h 10000"/>
                <a:gd name="connsiteX7" fmla="*/ 761 w 10000"/>
                <a:gd name="connsiteY7" fmla="*/ 5401 h 10000"/>
                <a:gd name="connsiteX8" fmla="*/ 289 w 10000"/>
                <a:gd name="connsiteY8" fmla="*/ 6133 h 10000"/>
                <a:gd name="connsiteX9" fmla="*/ 630 w 10000"/>
                <a:gd name="connsiteY9" fmla="*/ 6557 h 10000"/>
                <a:gd name="connsiteX10" fmla="*/ 52 w 10000"/>
                <a:gd name="connsiteY10" fmla="*/ 6722 h 10000"/>
                <a:gd name="connsiteX11" fmla="*/ 0 w 10000"/>
                <a:gd name="connsiteY11" fmla="*/ 7406 h 10000"/>
                <a:gd name="connsiteX12" fmla="*/ 5617 w 10000"/>
                <a:gd name="connsiteY12" fmla="*/ 9953 h 10000"/>
                <a:gd name="connsiteX13" fmla="*/ 8819 w 10000"/>
                <a:gd name="connsiteY13" fmla="*/ 10000 h 10000"/>
                <a:gd name="connsiteX14" fmla="*/ 10000 w 10000"/>
                <a:gd name="connsiteY14" fmla="*/ 755 h 10000"/>
                <a:gd name="connsiteX15" fmla="*/ 2546 w 10000"/>
                <a:gd name="connsiteY15" fmla="*/ 0 h 10000"/>
                <a:gd name="connsiteX0" fmla="*/ 2546 w 10000"/>
                <a:gd name="connsiteY0" fmla="*/ 0 h 10000"/>
                <a:gd name="connsiteX1" fmla="*/ 2336 w 10000"/>
                <a:gd name="connsiteY1" fmla="*/ 1297 h 10000"/>
                <a:gd name="connsiteX2" fmla="*/ 1470 w 10000"/>
                <a:gd name="connsiteY2" fmla="*/ 1132 h 10000"/>
                <a:gd name="connsiteX3" fmla="*/ 1522 w 10000"/>
                <a:gd name="connsiteY3" fmla="*/ 2831 h 10000"/>
                <a:gd name="connsiteX4" fmla="*/ 1102 w 10000"/>
                <a:gd name="connsiteY4" fmla="*/ 3161 h 10000"/>
                <a:gd name="connsiteX5" fmla="*/ 1733 w 10000"/>
                <a:gd name="connsiteY5" fmla="*/ 4116 h 10000"/>
                <a:gd name="connsiteX6" fmla="*/ 1041 w 10000"/>
                <a:gd name="connsiteY6" fmla="*/ 4537 h 10000"/>
                <a:gd name="connsiteX7" fmla="*/ 761 w 10000"/>
                <a:gd name="connsiteY7" fmla="*/ 5401 h 10000"/>
                <a:gd name="connsiteX8" fmla="*/ 228 w 10000"/>
                <a:gd name="connsiteY8" fmla="*/ 6078 h 10000"/>
                <a:gd name="connsiteX9" fmla="*/ 630 w 10000"/>
                <a:gd name="connsiteY9" fmla="*/ 6557 h 10000"/>
                <a:gd name="connsiteX10" fmla="*/ 52 w 10000"/>
                <a:gd name="connsiteY10" fmla="*/ 6722 h 10000"/>
                <a:gd name="connsiteX11" fmla="*/ 0 w 10000"/>
                <a:gd name="connsiteY11" fmla="*/ 7406 h 10000"/>
                <a:gd name="connsiteX12" fmla="*/ 5617 w 10000"/>
                <a:gd name="connsiteY12" fmla="*/ 9953 h 10000"/>
                <a:gd name="connsiteX13" fmla="*/ 8819 w 10000"/>
                <a:gd name="connsiteY13" fmla="*/ 10000 h 10000"/>
                <a:gd name="connsiteX14" fmla="*/ 10000 w 10000"/>
                <a:gd name="connsiteY14" fmla="*/ 755 h 10000"/>
                <a:gd name="connsiteX15" fmla="*/ 2546 w 10000"/>
                <a:gd name="connsiteY15" fmla="*/ 0 h 10000"/>
                <a:gd name="connsiteX0" fmla="*/ 2546 w 10000"/>
                <a:gd name="connsiteY0" fmla="*/ 0 h 10000"/>
                <a:gd name="connsiteX1" fmla="*/ 2336 w 10000"/>
                <a:gd name="connsiteY1" fmla="*/ 1297 h 10000"/>
                <a:gd name="connsiteX2" fmla="*/ 1470 w 10000"/>
                <a:gd name="connsiteY2" fmla="*/ 1132 h 10000"/>
                <a:gd name="connsiteX3" fmla="*/ 1522 w 10000"/>
                <a:gd name="connsiteY3" fmla="*/ 2831 h 10000"/>
                <a:gd name="connsiteX4" fmla="*/ 1102 w 10000"/>
                <a:gd name="connsiteY4" fmla="*/ 3161 h 10000"/>
                <a:gd name="connsiteX5" fmla="*/ 1733 w 10000"/>
                <a:gd name="connsiteY5" fmla="*/ 4116 h 10000"/>
                <a:gd name="connsiteX6" fmla="*/ 1041 w 10000"/>
                <a:gd name="connsiteY6" fmla="*/ 4537 h 10000"/>
                <a:gd name="connsiteX7" fmla="*/ 761 w 10000"/>
                <a:gd name="connsiteY7" fmla="*/ 5401 h 10000"/>
                <a:gd name="connsiteX8" fmla="*/ 228 w 10000"/>
                <a:gd name="connsiteY8" fmla="*/ 6078 h 10000"/>
                <a:gd name="connsiteX9" fmla="*/ 630 w 10000"/>
                <a:gd name="connsiteY9" fmla="*/ 6557 h 10000"/>
                <a:gd name="connsiteX10" fmla="*/ 22 w 10000"/>
                <a:gd name="connsiteY10" fmla="*/ 6558 h 10000"/>
                <a:gd name="connsiteX11" fmla="*/ 0 w 10000"/>
                <a:gd name="connsiteY11" fmla="*/ 7406 h 10000"/>
                <a:gd name="connsiteX12" fmla="*/ 5617 w 10000"/>
                <a:gd name="connsiteY12" fmla="*/ 9953 h 10000"/>
                <a:gd name="connsiteX13" fmla="*/ 8819 w 10000"/>
                <a:gd name="connsiteY13" fmla="*/ 10000 h 10000"/>
                <a:gd name="connsiteX14" fmla="*/ 10000 w 10000"/>
                <a:gd name="connsiteY14" fmla="*/ 755 h 10000"/>
                <a:gd name="connsiteX15" fmla="*/ 2546 w 10000"/>
                <a:gd name="connsiteY15" fmla="*/ 0 h 10000"/>
                <a:gd name="connsiteX0" fmla="*/ 2546 w 10000"/>
                <a:gd name="connsiteY0" fmla="*/ 0 h 10021"/>
                <a:gd name="connsiteX1" fmla="*/ 2336 w 10000"/>
                <a:gd name="connsiteY1" fmla="*/ 1297 h 10021"/>
                <a:gd name="connsiteX2" fmla="*/ 1470 w 10000"/>
                <a:gd name="connsiteY2" fmla="*/ 1132 h 10021"/>
                <a:gd name="connsiteX3" fmla="*/ 1522 w 10000"/>
                <a:gd name="connsiteY3" fmla="*/ 2831 h 10021"/>
                <a:gd name="connsiteX4" fmla="*/ 1102 w 10000"/>
                <a:gd name="connsiteY4" fmla="*/ 3161 h 10021"/>
                <a:gd name="connsiteX5" fmla="*/ 1733 w 10000"/>
                <a:gd name="connsiteY5" fmla="*/ 4116 h 10021"/>
                <a:gd name="connsiteX6" fmla="*/ 1041 w 10000"/>
                <a:gd name="connsiteY6" fmla="*/ 4537 h 10021"/>
                <a:gd name="connsiteX7" fmla="*/ 761 w 10000"/>
                <a:gd name="connsiteY7" fmla="*/ 5401 h 10021"/>
                <a:gd name="connsiteX8" fmla="*/ 228 w 10000"/>
                <a:gd name="connsiteY8" fmla="*/ 6078 h 10021"/>
                <a:gd name="connsiteX9" fmla="*/ 630 w 10000"/>
                <a:gd name="connsiteY9" fmla="*/ 6557 h 10021"/>
                <a:gd name="connsiteX10" fmla="*/ 22 w 10000"/>
                <a:gd name="connsiteY10" fmla="*/ 6558 h 10021"/>
                <a:gd name="connsiteX11" fmla="*/ 0 w 10000"/>
                <a:gd name="connsiteY11" fmla="*/ 7406 h 10021"/>
                <a:gd name="connsiteX12" fmla="*/ 5617 w 10000"/>
                <a:gd name="connsiteY12" fmla="*/ 9953 h 10021"/>
                <a:gd name="connsiteX13" fmla="*/ 8796 w 10000"/>
                <a:gd name="connsiteY13" fmla="*/ 10021 h 10021"/>
                <a:gd name="connsiteX14" fmla="*/ 10000 w 10000"/>
                <a:gd name="connsiteY14" fmla="*/ 755 h 10021"/>
                <a:gd name="connsiteX15" fmla="*/ 2546 w 10000"/>
                <a:gd name="connsiteY15" fmla="*/ 0 h 10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021">
                  <a:moveTo>
                    <a:pt x="2546" y="0"/>
                  </a:moveTo>
                  <a:cubicBezTo>
                    <a:pt x="2475" y="432"/>
                    <a:pt x="2406" y="865"/>
                    <a:pt x="2336" y="1297"/>
                  </a:cubicBezTo>
                  <a:lnTo>
                    <a:pt x="1470" y="1132"/>
                  </a:lnTo>
                  <a:cubicBezTo>
                    <a:pt x="1487" y="1698"/>
                    <a:pt x="1505" y="2264"/>
                    <a:pt x="1522" y="2831"/>
                  </a:cubicBezTo>
                  <a:lnTo>
                    <a:pt x="1102" y="3161"/>
                  </a:lnTo>
                  <a:lnTo>
                    <a:pt x="1733" y="4116"/>
                  </a:lnTo>
                  <a:lnTo>
                    <a:pt x="1041" y="4537"/>
                  </a:lnTo>
                  <a:cubicBezTo>
                    <a:pt x="948" y="4825"/>
                    <a:pt x="854" y="5113"/>
                    <a:pt x="761" y="5401"/>
                  </a:cubicBezTo>
                  <a:lnTo>
                    <a:pt x="228" y="6078"/>
                  </a:lnTo>
                  <a:lnTo>
                    <a:pt x="630" y="6557"/>
                  </a:lnTo>
                  <a:lnTo>
                    <a:pt x="22" y="6558"/>
                  </a:lnTo>
                  <a:cubicBezTo>
                    <a:pt x="5" y="6786"/>
                    <a:pt x="17" y="7178"/>
                    <a:pt x="0" y="7406"/>
                  </a:cubicBezTo>
                  <a:lnTo>
                    <a:pt x="5617" y="9953"/>
                  </a:lnTo>
                  <a:lnTo>
                    <a:pt x="8796" y="10021"/>
                  </a:lnTo>
                  <a:lnTo>
                    <a:pt x="10000" y="755"/>
                  </a:lnTo>
                  <a:lnTo>
                    <a:pt x="2546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7" name="Freeform 50"/>
            <p:cNvSpPr>
              <a:spLocks/>
            </p:cNvSpPr>
            <p:nvPr/>
          </p:nvSpPr>
          <p:spPr bwMode="auto">
            <a:xfrm>
              <a:off x="7142512" y="2079387"/>
              <a:ext cx="842962" cy="749300"/>
            </a:xfrm>
            <a:custGeom>
              <a:avLst/>
              <a:gdLst/>
              <a:ahLst/>
              <a:cxnLst>
                <a:cxn ang="0">
                  <a:pos x="30" y="200"/>
                </a:cxn>
                <a:cxn ang="0">
                  <a:pos x="66" y="183"/>
                </a:cxn>
                <a:cxn ang="0">
                  <a:pos x="114" y="180"/>
                </a:cxn>
                <a:cxn ang="0">
                  <a:pos x="126" y="164"/>
                </a:cxn>
                <a:cxn ang="0">
                  <a:pos x="143" y="162"/>
                </a:cxn>
                <a:cxn ang="0">
                  <a:pos x="152" y="145"/>
                </a:cxn>
                <a:cxn ang="0">
                  <a:pos x="168" y="139"/>
                </a:cxn>
                <a:cxn ang="0">
                  <a:pos x="162" y="107"/>
                </a:cxn>
                <a:cxn ang="0">
                  <a:pos x="152" y="98"/>
                </a:cxn>
                <a:cxn ang="0">
                  <a:pos x="172" y="73"/>
                </a:cxn>
                <a:cxn ang="0">
                  <a:pos x="185" y="73"/>
                </a:cxn>
                <a:cxn ang="0">
                  <a:pos x="230" y="20"/>
                </a:cxn>
                <a:cxn ang="0">
                  <a:pos x="297" y="0"/>
                </a:cxn>
                <a:cxn ang="0">
                  <a:pos x="304" y="51"/>
                </a:cxn>
                <a:cxn ang="0">
                  <a:pos x="307" y="49"/>
                </a:cxn>
                <a:cxn ang="0">
                  <a:pos x="323" y="67"/>
                </a:cxn>
                <a:cxn ang="0">
                  <a:pos x="323" y="120"/>
                </a:cxn>
                <a:cxn ang="0">
                  <a:pos x="342" y="163"/>
                </a:cxn>
                <a:cxn ang="0">
                  <a:pos x="349" y="219"/>
                </a:cxn>
                <a:cxn ang="0">
                  <a:pos x="350" y="267"/>
                </a:cxn>
                <a:cxn ang="0">
                  <a:pos x="373" y="283"/>
                </a:cxn>
                <a:cxn ang="0">
                  <a:pos x="355" y="306"/>
                </a:cxn>
                <a:cxn ang="0">
                  <a:pos x="312" y="278"/>
                </a:cxn>
                <a:cxn ang="0">
                  <a:pos x="290" y="280"/>
                </a:cxn>
                <a:cxn ang="0">
                  <a:pos x="269" y="273"/>
                </a:cxn>
                <a:cxn ang="0">
                  <a:pos x="270" y="257"/>
                </a:cxn>
                <a:cxn ang="0">
                  <a:pos x="256" y="251"/>
                </a:cxn>
                <a:cxn ang="0">
                  <a:pos x="10" y="294"/>
                </a:cxn>
                <a:cxn ang="0">
                  <a:pos x="0" y="280"/>
                </a:cxn>
                <a:cxn ang="0">
                  <a:pos x="38" y="227"/>
                </a:cxn>
                <a:cxn ang="0">
                  <a:pos x="30" y="200"/>
                </a:cxn>
              </a:cxnLst>
              <a:rect l="0" t="0" r="r" b="b"/>
              <a:pathLst>
                <a:path w="374" h="307">
                  <a:moveTo>
                    <a:pt x="30" y="200"/>
                  </a:moveTo>
                  <a:lnTo>
                    <a:pt x="66" y="183"/>
                  </a:lnTo>
                  <a:lnTo>
                    <a:pt x="114" y="180"/>
                  </a:lnTo>
                  <a:lnTo>
                    <a:pt x="126" y="164"/>
                  </a:lnTo>
                  <a:lnTo>
                    <a:pt x="143" y="162"/>
                  </a:lnTo>
                  <a:lnTo>
                    <a:pt x="152" y="145"/>
                  </a:lnTo>
                  <a:lnTo>
                    <a:pt x="168" y="139"/>
                  </a:lnTo>
                  <a:lnTo>
                    <a:pt x="162" y="107"/>
                  </a:lnTo>
                  <a:lnTo>
                    <a:pt x="152" y="98"/>
                  </a:lnTo>
                  <a:lnTo>
                    <a:pt x="172" y="73"/>
                  </a:lnTo>
                  <a:lnTo>
                    <a:pt x="185" y="73"/>
                  </a:lnTo>
                  <a:lnTo>
                    <a:pt x="230" y="20"/>
                  </a:lnTo>
                  <a:lnTo>
                    <a:pt x="297" y="0"/>
                  </a:lnTo>
                  <a:lnTo>
                    <a:pt x="304" y="51"/>
                  </a:lnTo>
                  <a:lnTo>
                    <a:pt x="307" y="49"/>
                  </a:lnTo>
                  <a:lnTo>
                    <a:pt x="323" y="67"/>
                  </a:lnTo>
                  <a:lnTo>
                    <a:pt x="323" y="120"/>
                  </a:lnTo>
                  <a:lnTo>
                    <a:pt x="342" y="163"/>
                  </a:lnTo>
                  <a:lnTo>
                    <a:pt x="349" y="219"/>
                  </a:lnTo>
                  <a:lnTo>
                    <a:pt x="350" y="267"/>
                  </a:lnTo>
                  <a:lnTo>
                    <a:pt x="373" y="283"/>
                  </a:lnTo>
                  <a:lnTo>
                    <a:pt x="355" y="306"/>
                  </a:lnTo>
                  <a:lnTo>
                    <a:pt x="312" y="278"/>
                  </a:lnTo>
                  <a:lnTo>
                    <a:pt x="290" y="280"/>
                  </a:lnTo>
                  <a:lnTo>
                    <a:pt x="269" y="273"/>
                  </a:lnTo>
                  <a:lnTo>
                    <a:pt x="270" y="257"/>
                  </a:lnTo>
                  <a:lnTo>
                    <a:pt x="256" y="251"/>
                  </a:lnTo>
                  <a:lnTo>
                    <a:pt x="10" y="294"/>
                  </a:lnTo>
                  <a:lnTo>
                    <a:pt x="0" y="280"/>
                  </a:lnTo>
                  <a:lnTo>
                    <a:pt x="38" y="227"/>
                  </a:lnTo>
                  <a:lnTo>
                    <a:pt x="30" y="20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white"/>
                  </a:solidFill>
                  <a:latin typeface="Avenir LT Std 35 Light" pitchFamily="34" charset="0"/>
                </a:rPr>
                <a:t> </a:t>
              </a:r>
            </a:p>
          </p:txBody>
        </p:sp>
        <p:sp>
          <p:nvSpPr>
            <p:cNvPr id="188" name="Freeform 51"/>
            <p:cNvSpPr>
              <a:spLocks/>
            </p:cNvSpPr>
            <p:nvPr/>
          </p:nvSpPr>
          <p:spPr bwMode="auto">
            <a:xfrm>
              <a:off x="7941024" y="2715975"/>
              <a:ext cx="247650" cy="157162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45" y="26"/>
                </a:cxn>
                <a:cxn ang="0">
                  <a:pos x="89" y="0"/>
                </a:cxn>
                <a:cxn ang="0">
                  <a:pos x="97" y="1"/>
                </a:cxn>
                <a:cxn ang="0">
                  <a:pos x="109" y="2"/>
                </a:cxn>
                <a:cxn ang="0">
                  <a:pos x="67" y="36"/>
                </a:cxn>
                <a:cxn ang="0">
                  <a:pos x="12" y="63"/>
                </a:cxn>
                <a:cxn ang="0">
                  <a:pos x="0" y="46"/>
                </a:cxn>
              </a:cxnLst>
              <a:rect l="0" t="0" r="r" b="b"/>
              <a:pathLst>
                <a:path w="110" h="64">
                  <a:moveTo>
                    <a:pt x="0" y="46"/>
                  </a:moveTo>
                  <a:lnTo>
                    <a:pt x="45" y="26"/>
                  </a:lnTo>
                  <a:lnTo>
                    <a:pt x="89" y="0"/>
                  </a:lnTo>
                  <a:lnTo>
                    <a:pt x="97" y="1"/>
                  </a:lnTo>
                  <a:lnTo>
                    <a:pt x="109" y="2"/>
                  </a:lnTo>
                  <a:lnTo>
                    <a:pt x="67" y="36"/>
                  </a:lnTo>
                  <a:lnTo>
                    <a:pt x="12" y="63"/>
                  </a:lnTo>
                  <a:lnTo>
                    <a:pt x="0" y="46"/>
                  </a:lnTo>
                </a:path>
              </a:pathLst>
            </a:custGeom>
            <a:grpFill/>
            <a:ln w="63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9" name="Freeform 53"/>
            <p:cNvSpPr>
              <a:spLocks/>
            </p:cNvSpPr>
            <p:nvPr/>
          </p:nvSpPr>
          <p:spPr bwMode="auto">
            <a:xfrm>
              <a:off x="4975574" y="1815862"/>
              <a:ext cx="879475" cy="101441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3" y="34"/>
                </a:cxn>
                <a:cxn ang="0">
                  <a:pos x="101" y="0"/>
                </a:cxn>
                <a:cxn ang="0">
                  <a:pos x="124" y="9"/>
                </a:cxn>
                <a:cxn ang="0">
                  <a:pos x="128" y="36"/>
                </a:cxn>
                <a:cxn ang="0">
                  <a:pos x="177" y="65"/>
                </a:cxn>
                <a:cxn ang="0">
                  <a:pos x="192" y="52"/>
                </a:cxn>
                <a:cxn ang="0">
                  <a:pos x="221" y="52"/>
                </a:cxn>
                <a:cxn ang="0">
                  <a:pos x="243" y="76"/>
                </a:cxn>
                <a:cxn ang="0">
                  <a:pos x="258" y="68"/>
                </a:cxn>
                <a:cxn ang="0">
                  <a:pos x="301" y="77"/>
                </a:cxn>
                <a:cxn ang="0">
                  <a:pos x="316" y="59"/>
                </a:cxn>
                <a:cxn ang="0">
                  <a:pos x="343" y="73"/>
                </a:cxn>
                <a:cxn ang="0">
                  <a:pos x="391" y="71"/>
                </a:cxn>
                <a:cxn ang="0">
                  <a:pos x="313" y="125"/>
                </a:cxn>
                <a:cxn ang="0">
                  <a:pos x="274" y="173"/>
                </a:cxn>
                <a:cxn ang="0">
                  <a:pos x="282" y="243"/>
                </a:cxn>
                <a:cxn ang="0">
                  <a:pos x="255" y="271"/>
                </a:cxn>
                <a:cxn ang="0">
                  <a:pos x="266" y="292"/>
                </a:cxn>
                <a:cxn ang="0">
                  <a:pos x="266" y="343"/>
                </a:cxn>
                <a:cxn ang="0">
                  <a:pos x="292" y="343"/>
                </a:cxn>
                <a:cxn ang="0">
                  <a:pos x="332" y="380"/>
                </a:cxn>
                <a:cxn ang="0">
                  <a:pos x="348" y="425"/>
                </a:cxn>
                <a:cxn ang="0">
                  <a:pos x="72" y="438"/>
                </a:cxn>
                <a:cxn ang="0">
                  <a:pos x="73" y="316"/>
                </a:cxn>
                <a:cxn ang="0">
                  <a:pos x="48" y="290"/>
                </a:cxn>
                <a:cxn ang="0">
                  <a:pos x="57" y="258"/>
                </a:cxn>
                <a:cxn ang="0">
                  <a:pos x="65" y="239"/>
                </a:cxn>
                <a:cxn ang="0">
                  <a:pos x="48" y="155"/>
                </a:cxn>
                <a:cxn ang="0">
                  <a:pos x="25" y="100"/>
                </a:cxn>
                <a:cxn ang="0">
                  <a:pos x="0" y="34"/>
                </a:cxn>
              </a:cxnLst>
              <a:rect l="0" t="0" r="r" b="b"/>
              <a:pathLst>
                <a:path w="392" h="439">
                  <a:moveTo>
                    <a:pt x="0" y="34"/>
                  </a:moveTo>
                  <a:lnTo>
                    <a:pt x="103" y="34"/>
                  </a:lnTo>
                  <a:lnTo>
                    <a:pt x="101" y="0"/>
                  </a:lnTo>
                  <a:lnTo>
                    <a:pt x="124" y="9"/>
                  </a:lnTo>
                  <a:lnTo>
                    <a:pt x="128" y="36"/>
                  </a:lnTo>
                  <a:lnTo>
                    <a:pt x="177" y="65"/>
                  </a:lnTo>
                  <a:lnTo>
                    <a:pt x="192" y="52"/>
                  </a:lnTo>
                  <a:lnTo>
                    <a:pt x="221" y="52"/>
                  </a:lnTo>
                  <a:lnTo>
                    <a:pt x="243" y="76"/>
                  </a:lnTo>
                  <a:lnTo>
                    <a:pt x="258" y="68"/>
                  </a:lnTo>
                  <a:lnTo>
                    <a:pt x="301" y="77"/>
                  </a:lnTo>
                  <a:lnTo>
                    <a:pt x="316" y="59"/>
                  </a:lnTo>
                  <a:lnTo>
                    <a:pt x="343" y="73"/>
                  </a:lnTo>
                  <a:lnTo>
                    <a:pt x="391" y="71"/>
                  </a:lnTo>
                  <a:lnTo>
                    <a:pt x="313" y="125"/>
                  </a:lnTo>
                  <a:lnTo>
                    <a:pt x="274" y="173"/>
                  </a:lnTo>
                  <a:lnTo>
                    <a:pt x="282" y="243"/>
                  </a:lnTo>
                  <a:lnTo>
                    <a:pt x="255" y="271"/>
                  </a:lnTo>
                  <a:lnTo>
                    <a:pt x="266" y="292"/>
                  </a:lnTo>
                  <a:lnTo>
                    <a:pt x="266" y="343"/>
                  </a:lnTo>
                  <a:lnTo>
                    <a:pt x="292" y="343"/>
                  </a:lnTo>
                  <a:lnTo>
                    <a:pt x="332" y="380"/>
                  </a:lnTo>
                  <a:lnTo>
                    <a:pt x="348" y="425"/>
                  </a:lnTo>
                  <a:lnTo>
                    <a:pt x="72" y="438"/>
                  </a:lnTo>
                  <a:lnTo>
                    <a:pt x="73" y="316"/>
                  </a:lnTo>
                  <a:lnTo>
                    <a:pt x="48" y="290"/>
                  </a:lnTo>
                  <a:lnTo>
                    <a:pt x="57" y="258"/>
                  </a:lnTo>
                  <a:lnTo>
                    <a:pt x="65" y="239"/>
                  </a:lnTo>
                  <a:lnTo>
                    <a:pt x="48" y="155"/>
                  </a:lnTo>
                  <a:lnTo>
                    <a:pt x="25" y="100"/>
                  </a:lnTo>
                  <a:lnTo>
                    <a:pt x="0" y="34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0" name="Freeform 60"/>
            <p:cNvSpPr>
              <a:spLocks/>
            </p:cNvSpPr>
            <p:nvPr/>
          </p:nvSpPr>
          <p:spPr bwMode="auto">
            <a:xfrm>
              <a:off x="4227862" y="2388950"/>
              <a:ext cx="920750" cy="582612"/>
            </a:xfrm>
            <a:custGeom>
              <a:avLst/>
              <a:gdLst>
                <a:gd name="connsiteX0" fmla="*/ 126 w 9934"/>
                <a:gd name="connsiteY0" fmla="*/ 0 h 9963"/>
                <a:gd name="connsiteX1" fmla="*/ 102 w 9934"/>
                <a:gd name="connsiteY1" fmla="*/ 3911 h 9963"/>
                <a:gd name="connsiteX2" fmla="*/ 0 w 9934"/>
                <a:gd name="connsiteY2" fmla="*/ 8205 h 9963"/>
                <a:gd name="connsiteX3" fmla="*/ 7200 w 9934"/>
                <a:gd name="connsiteY3" fmla="*/ 8561 h 9963"/>
                <a:gd name="connsiteX4" fmla="*/ 7968 w 9934"/>
                <a:gd name="connsiteY4" fmla="*/ 9188 h 9963"/>
                <a:gd name="connsiteX5" fmla="*/ 8495 w 9934"/>
                <a:gd name="connsiteY5" fmla="*/ 8303 h 9963"/>
                <a:gd name="connsiteX6" fmla="*/ 9934 w 9934"/>
                <a:gd name="connsiteY6" fmla="*/ 9963 h 9963"/>
                <a:gd name="connsiteX7" fmla="*/ 9718 w 9934"/>
                <a:gd name="connsiteY7" fmla="*/ 8229 h 9963"/>
                <a:gd name="connsiteX8" fmla="*/ 9862 w 9934"/>
                <a:gd name="connsiteY8" fmla="*/ 6974 h 9963"/>
                <a:gd name="connsiteX9" fmla="*/ 9934 w 9934"/>
                <a:gd name="connsiteY9" fmla="*/ 2399 h 9963"/>
                <a:gd name="connsiteX10" fmla="*/ 9287 w 9934"/>
                <a:gd name="connsiteY10" fmla="*/ 1439 h 9963"/>
                <a:gd name="connsiteX11" fmla="*/ 9550 w 9934"/>
                <a:gd name="connsiteY11" fmla="*/ 148 h 9963"/>
                <a:gd name="connsiteX12" fmla="*/ 4802 w 9934"/>
                <a:gd name="connsiteY12" fmla="*/ 111 h 9963"/>
                <a:gd name="connsiteX13" fmla="*/ 126 w 9934"/>
                <a:gd name="connsiteY13" fmla="*/ 0 h 9963"/>
                <a:gd name="connsiteX0" fmla="*/ 127 w 10000"/>
                <a:gd name="connsiteY0" fmla="*/ 0 h 10000"/>
                <a:gd name="connsiteX1" fmla="*/ 103 w 10000"/>
                <a:gd name="connsiteY1" fmla="*/ 3926 h 10000"/>
                <a:gd name="connsiteX2" fmla="*/ 0 w 10000"/>
                <a:gd name="connsiteY2" fmla="*/ 8235 h 10000"/>
                <a:gd name="connsiteX3" fmla="*/ 7248 w 10000"/>
                <a:gd name="connsiteY3" fmla="*/ 8593 h 10000"/>
                <a:gd name="connsiteX4" fmla="*/ 7894 w 10000"/>
                <a:gd name="connsiteY4" fmla="*/ 9359 h 10000"/>
                <a:gd name="connsiteX5" fmla="*/ 8551 w 10000"/>
                <a:gd name="connsiteY5" fmla="*/ 8334 h 10000"/>
                <a:gd name="connsiteX6" fmla="*/ 10000 w 10000"/>
                <a:gd name="connsiteY6" fmla="*/ 10000 h 10000"/>
                <a:gd name="connsiteX7" fmla="*/ 9783 w 10000"/>
                <a:gd name="connsiteY7" fmla="*/ 8260 h 10000"/>
                <a:gd name="connsiteX8" fmla="*/ 9928 w 10000"/>
                <a:gd name="connsiteY8" fmla="*/ 7000 h 10000"/>
                <a:gd name="connsiteX9" fmla="*/ 10000 w 10000"/>
                <a:gd name="connsiteY9" fmla="*/ 2408 h 10000"/>
                <a:gd name="connsiteX10" fmla="*/ 9349 w 10000"/>
                <a:gd name="connsiteY10" fmla="*/ 1444 h 10000"/>
                <a:gd name="connsiteX11" fmla="*/ 9613 w 10000"/>
                <a:gd name="connsiteY11" fmla="*/ 149 h 10000"/>
                <a:gd name="connsiteX12" fmla="*/ 4834 w 10000"/>
                <a:gd name="connsiteY12" fmla="*/ 111 h 10000"/>
                <a:gd name="connsiteX13" fmla="*/ 127 w 10000"/>
                <a:gd name="connsiteY13" fmla="*/ 0 h 10000"/>
                <a:gd name="connsiteX0" fmla="*/ 127 w 10000"/>
                <a:gd name="connsiteY0" fmla="*/ 0 h 10000"/>
                <a:gd name="connsiteX1" fmla="*/ 103 w 10000"/>
                <a:gd name="connsiteY1" fmla="*/ 3926 h 10000"/>
                <a:gd name="connsiteX2" fmla="*/ 0 w 10000"/>
                <a:gd name="connsiteY2" fmla="*/ 8235 h 10000"/>
                <a:gd name="connsiteX3" fmla="*/ 7248 w 10000"/>
                <a:gd name="connsiteY3" fmla="*/ 8593 h 10000"/>
                <a:gd name="connsiteX4" fmla="*/ 7894 w 10000"/>
                <a:gd name="connsiteY4" fmla="*/ 9359 h 10000"/>
                <a:gd name="connsiteX5" fmla="*/ 8551 w 10000"/>
                <a:gd name="connsiteY5" fmla="*/ 8334 h 10000"/>
                <a:gd name="connsiteX6" fmla="*/ 10000 w 10000"/>
                <a:gd name="connsiteY6" fmla="*/ 10000 h 10000"/>
                <a:gd name="connsiteX7" fmla="*/ 9783 w 10000"/>
                <a:gd name="connsiteY7" fmla="*/ 8260 h 10000"/>
                <a:gd name="connsiteX8" fmla="*/ 9928 w 10000"/>
                <a:gd name="connsiteY8" fmla="*/ 7000 h 10000"/>
                <a:gd name="connsiteX9" fmla="*/ 10000 w 10000"/>
                <a:gd name="connsiteY9" fmla="*/ 2408 h 10000"/>
                <a:gd name="connsiteX10" fmla="*/ 9349 w 10000"/>
                <a:gd name="connsiteY10" fmla="*/ 1444 h 10000"/>
                <a:gd name="connsiteX11" fmla="*/ 9613 w 10000"/>
                <a:gd name="connsiteY11" fmla="*/ 149 h 10000"/>
                <a:gd name="connsiteX12" fmla="*/ 127 w 10000"/>
                <a:gd name="connsiteY12" fmla="*/ 0 h 10000"/>
                <a:gd name="connsiteX0" fmla="*/ 127 w 10000"/>
                <a:gd name="connsiteY0" fmla="*/ 0 h 10000"/>
                <a:gd name="connsiteX1" fmla="*/ 103 w 10000"/>
                <a:gd name="connsiteY1" fmla="*/ 3926 h 10000"/>
                <a:gd name="connsiteX2" fmla="*/ 0 w 10000"/>
                <a:gd name="connsiteY2" fmla="*/ 8235 h 10000"/>
                <a:gd name="connsiteX3" fmla="*/ 7248 w 10000"/>
                <a:gd name="connsiteY3" fmla="*/ 8593 h 10000"/>
                <a:gd name="connsiteX4" fmla="*/ 7894 w 10000"/>
                <a:gd name="connsiteY4" fmla="*/ 9359 h 10000"/>
                <a:gd name="connsiteX5" fmla="*/ 8551 w 10000"/>
                <a:gd name="connsiteY5" fmla="*/ 8334 h 10000"/>
                <a:gd name="connsiteX6" fmla="*/ 10000 w 10000"/>
                <a:gd name="connsiteY6" fmla="*/ 10000 h 10000"/>
                <a:gd name="connsiteX7" fmla="*/ 9783 w 10000"/>
                <a:gd name="connsiteY7" fmla="*/ 8260 h 10000"/>
                <a:gd name="connsiteX8" fmla="*/ 9928 w 10000"/>
                <a:gd name="connsiteY8" fmla="*/ 7000 h 10000"/>
                <a:gd name="connsiteX9" fmla="*/ 10000 w 10000"/>
                <a:gd name="connsiteY9" fmla="*/ 2408 h 10000"/>
                <a:gd name="connsiteX10" fmla="*/ 9349 w 10000"/>
                <a:gd name="connsiteY10" fmla="*/ 1444 h 10000"/>
                <a:gd name="connsiteX11" fmla="*/ 9592 w 10000"/>
                <a:gd name="connsiteY11" fmla="*/ 115 h 10000"/>
                <a:gd name="connsiteX12" fmla="*/ 127 w 10000"/>
                <a:gd name="connsiteY1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00" h="10000">
                  <a:moveTo>
                    <a:pt x="127" y="0"/>
                  </a:moveTo>
                  <a:cubicBezTo>
                    <a:pt x="119" y="1309"/>
                    <a:pt x="111" y="2617"/>
                    <a:pt x="103" y="3926"/>
                  </a:cubicBezTo>
                  <a:cubicBezTo>
                    <a:pt x="69" y="5362"/>
                    <a:pt x="34" y="6799"/>
                    <a:pt x="0" y="8235"/>
                  </a:cubicBezTo>
                  <a:lnTo>
                    <a:pt x="7248" y="8593"/>
                  </a:lnTo>
                  <a:lnTo>
                    <a:pt x="7894" y="9359"/>
                  </a:lnTo>
                  <a:lnTo>
                    <a:pt x="8551" y="8334"/>
                  </a:lnTo>
                  <a:lnTo>
                    <a:pt x="10000" y="10000"/>
                  </a:lnTo>
                  <a:cubicBezTo>
                    <a:pt x="9928" y="9420"/>
                    <a:pt x="9855" y="8840"/>
                    <a:pt x="9783" y="8260"/>
                  </a:cubicBezTo>
                  <a:cubicBezTo>
                    <a:pt x="9831" y="7840"/>
                    <a:pt x="9880" y="7420"/>
                    <a:pt x="9928" y="7000"/>
                  </a:cubicBezTo>
                  <a:cubicBezTo>
                    <a:pt x="9952" y="5469"/>
                    <a:pt x="9976" y="3939"/>
                    <a:pt x="10000" y="2408"/>
                  </a:cubicBezTo>
                  <a:lnTo>
                    <a:pt x="9349" y="1444"/>
                  </a:lnTo>
                  <a:lnTo>
                    <a:pt x="9592" y="115"/>
                  </a:lnTo>
                  <a:lnTo>
                    <a:pt x="127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803918" y="2053163"/>
              <a:ext cx="712590" cy="317005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72" y="0"/>
                </a:cxn>
                <a:cxn ang="0">
                  <a:pos x="59" y="31"/>
                </a:cxn>
                <a:cxn ang="0">
                  <a:pos x="68" y="40"/>
                </a:cxn>
                <a:cxn ang="0">
                  <a:pos x="91" y="28"/>
                </a:cxn>
                <a:cxn ang="0">
                  <a:pos x="140" y="47"/>
                </a:cxn>
                <a:cxn ang="0">
                  <a:pos x="161" y="31"/>
                </a:cxn>
                <a:cxn ang="0">
                  <a:pos x="225" y="22"/>
                </a:cxn>
                <a:cxn ang="0">
                  <a:pos x="238" y="41"/>
                </a:cxn>
                <a:cxn ang="0">
                  <a:pos x="264" y="37"/>
                </a:cxn>
                <a:cxn ang="0">
                  <a:pos x="314" y="57"/>
                </a:cxn>
                <a:cxn ang="0">
                  <a:pos x="317" y="72"/>
                </a:cxn>
                <a:cxn ang="0">
                  <a:pos x="263" y="85"/>
                </a:cxn>
                <a:cxn ang="0">
                  <a:pos x="247" y="76"/>
                </a:cxn>
                <a:cxn ang="0">
                  <a:pos x="219" y="79"/>
                </a:cxn>
                <a:cxn ang="0">
                  <a:pos x="187" y="98"/>
                </a:cxn>
                <a:cxn ang="0">
                  <a:pos x="174" y="99"/>
                </a:cxn>
                <a:cxn ang="0">
                  <a:pos x="162" y="85"/>
                </a:cxn>
                <a:cxn ang="0">
                  <a:pos x="144" y="136"/>
                </a:cxn>
                <a:cxn ang="0">
                  <a:pos x="124" y="137"/>
                </a:cxn>
                <a:cxn ang="0">
                  <a:pos x="115" y="117"/>
                </a:cxn>
                <a:cxn ang="0">
                  <a:pos x="73" y="108"/>
                </a:cxn>
                <a:cxn ang="0">
                  <a:pos x="52" y="93"/>
                </a:cxn>
                <a:cxn ang="0">
                  <a:pos x="17" y="98"/>
                </a:cxn>
                <a:cxn ang="0">
                  <a:pos x="0" y="76"/>
                </a:cxn>
              </a:cxnLst>
              <a:rect l="0" t="0" r="r" b="b"/>
              <a:pathLst>
                <a:path w="318" h="138">
                  <a:moveTo>
                    <a:pt x="0" y="76"/>
                  </a:moveTo>
                  <a:lnTo>
                    <a:pt x="72" y="0"/>
                  </a:lnTo>
                  <a:lnTo>
                    <a:pt x="59" y="31"/>
                  </a:lnTo>
                  <a:lnTo>
                    <a:pt x="68" y="40"/>
                  </a:lnTo>
                  <a:lnTo>
                    <a:pt x="91" y="28"/>
                  </a:lnTo>
                  <a:lnTo>
                    <a:pt x="140" y="47"/>
                  </a:lnTo>
                  <a:lnTo>
                    <a:pt x="161" y="31"/>
                  </a:lnTo>
                  <a:lnTo>
                    <a:pt x="225" y="22"/>
                  </a:lnTo>
                  <a:lnTo>
                    <a:pt x="238" y="41"/>
                  </a:lnTo>
                  <a:lnTo>
                    <a:pt x="264" y="37"/>
                  </a:lnTo>
                  <a:lnTo>
                    <a:pt x="314" y="57"/>
                  </a:lnTo>
                  <a:lnTo>
                    <a:pt x="317" y="72"/>
                  </a:lnTo>
                  <a:lnTo>
                    <a:pt x="263" y="85"/>
                  </a:lnTo>
                  <a:lnTo>
                    <a:pt x="247" y="76"/>
                  </a:lnTo>
                  <a:lnTo>
                    <a:pt x="219" y="79"/>
                  </a:lnTo>
                  <a:lnTo>
                    <a:pt x="187" y="98"/>
                  </a:lnTo>
                  <a:lnTo>
                    <a:pt x="174" y="99"/>
                  </a:lnTo>
                  <a:lnTo>
                    <a:pt x="162" y="85"/>
                  </a:lnTo>
                  <a:lnTo>
                    <a:pt x="144" y="136"/>
                  </a:lnTo>
                  <a:lnTo>
                    <a:pt x="124" y="137"/>
                  </a:lnTo>
                  <a:lnTo>
                    <a:pt x="115" y="117"/>
                  </a:lnTo>
                  <a:lnTo>
                    <a:pt x="73" y="108"/>
                  </a:lnTo>
                  <a:lnTo>
                    <a:pt x="52" y="93"/>
                  </a:lnTo>
                  <a:lnTo>
                    <a:pt x="17" y="98"/>
                  </a:lnTo>
                  <a:lnTo>
                    <a:pt x="0" y="76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6319313" y="2282876"/>
              <a:ext cx="513155" cy="707518"/>
            </a:xfrm>
            <a:custGeom>
              <a:avLst/>
              <a:gdLst/>
              <a:ahLst/>
              <a:cxnLst>
                <a:cxn ang="0">
                  <a:pos x="57" y="13"/>
                </a:cxn>
                <a:cxn ang="0">
                  <a:pos x="66" y="32"/>
                </a:cxn>
                <a:cxn ang="0">
                  <a:pos x="50" y="44"/>
                </a:cxn>
                <a:cxn ang="0">
                  <a:pos x="49" y="93"/>
                </a:cxn>
                <a:cxn ang="0">
                  <a:pos x="40" y="61"/>
                </a:cxn>
                <a:cxn ang="0">
                  <a:pos x="7" y="92"/>
                </a:cxn>
                <a:cxn ang="0">
                  <a:pos x="0" y="180"/>
                </a:cxn>
                <a:cxn ang="0">
                  <a:pos x="21" y="224"/>
                </a:cxn>
                <a:cxn ang="0">
                  <a:pos x="23" y="246"/>
                </a:cxn>
                <a:cxn ang="0">
                  <a:pos x="24" y="264"/>
                </a:cxn>
                <a:cxn ang="0">
                  <a:pos x="23" y="278"/>
                </a:cxn>
                <a:cxn ang="0">
                  <a:pos x="19" y="307"/>
                </a:cxn>
                <a:cxn ang="0">
                  <a:pos x="109" y="302"/>
                </a:cxn>
                <a:cxn ang="0">
                  <a:pos x="227" y="291"/>
                </a:cxn>
                <a:cxn ang="0">
                  <a:pos x="206" y="285"/>
                </a:cxn>
                <a:cxn ang="0">
                  <a:pos x="194" y="271"/>
                </a:cxn>
                <a:cxn ang="0">
                  <a:pos x="212" y="257"/>
                </a:cxn>
                <a:cxn ang="0">
                  <a:pos x="212" y="240"/>
                </a:cxn>
                <a:cxn ang="0">
                  <a:pos x="204" y="225"/>
                </a:cxn>
                <a:cxn ang="0">
                  <a:pos x="212" y="214"/>
                </a:cxn>
                <a:cxn ang="0">
                  <a:pos x="228" y="215"/>
                </a:cxn>
                <a:cxn ang="0">
                  <a:pos x="225" y="173"/>
                </a:cxn>
                <a:cxn ang="0">
                  <a:pos x="221" y="147"/>
                </a:cxn>
                <a:cxn ang="0">
                  <a:pos x="211" y="131"/>
                </a:cxn>
                <a:cxn ang="0">
                  <a:pos x="201" y="121"/>
                </a:cxn>
                <a:cxn ang="0">
                  <a:pos x="187" y="118"/>
                </a:cxn>
                <a:cxn ang="0">
                  <a:pos x="173" y="118"/>
                </a:cxn>
                <a:cxn ang="0">
                  <a:pos x="158" y="139"/>
                </a:cxn>
                <a:cxn ang="0">
                  <a:pos x="148" y="145"/>
                </a:cxn>
                <a:cxn ang="0">
                  <a:pos x="142" y="147"/>
                </a:cxn>
                <a:cxn ang="0">
                  <a:pos x="134" y="144"/>
                </a:cxn>
                <a:cxn ang="0">
                  <a:pos x="132" y="134"/>
                </a:cxn>
                <a:cxn ang="0">
                  <a:pos x="134" y="128"/>
                </a:cxn>
                <a:cxn ang="0">
                  <a:pos x="141" y="121"/>
                </a:cxn>
                <a:cxn ang="0">
                  <a:pos x="147" y="118"/>
                </a:cxn>
                <a:cxn ang="0">
                  <a:pos x="153" y="117"/>
                </a:cxn>
                <a:cxn ang="0">
                  <a:pos x="153" y="105"/>
                </a:cxn>
                <a:cxn ang="0">
                  <a:pos x="171" y="93"/>
                </a:cxn>
                <a:cxn ang="0">
                  <a:pos x="153" y="52"/>
                </a:cxn>
                <a:cxn ang="0">
                  <a:pos x="153" y="33"/>
                </a:cxn>
                <a:cxn ang="0">
                  <a:pos x="125" y="25"/>
                </a:cxn>
                <a:cxn ang="0">
                  <a:pos x="83" y="0"/>
                </a:cxn>
                <a:cxn ang="0">
                  <a:pos x="57" y="13"/>
                </a:cxn>
              </a:cxnLst>
              <a:rect l="0" t="0" r="r" b="b"/>
              <a:pathLst>
                <a:path w="229" h="308">
                  <a:moveTo>
                    <a:pt x="57" y="13"/>
                  </a:moveTo>
                  <a:lnTo>
                    <a:pt x="66" y="32"/>
                  </a:lnTo>
                  <a:lnTo>
                    <a:pt x="50" y="44"/>
                  </a:lnTo>
                  <a:lnTo>
                    <a:pt x="49" y="93"/>
                  </a:lnTo>
                  <a:lnTo>
                    <a:pt x="40" y="61"/>
                  </a:lnTo>
                  <a:lnTo>
                    <a:pt x="7" y="92"/>
                  </a:lnTo>
                  <a:lnTo>
                    <a:pt x="0" y="180"/>
                  </a:lnTo>
                  <a:lnTo>
                    <a:pt x="21" y="224"/>
                  </a:lnTo>
                  <a:lnTo>
                    <a:pt x="23" y="246"/>
                  </a:lnTo>
                  <a:lnTo>
                    <a:pt x="24" y="264"/>
                  </a:lnTo>
                  <a:lnTo>
                    <a:pt x="23" y="278"/>
                  </a:lnTo>
                  <a:lnTo>
                    <a:pt x="19" y="307"/>
                  </a:lnTo>
                  <a:lnTo>
                    <a:pt x="109" y="302"/>
                  </a:lnTo>
                  <a:lnTo>
                    <a:pt x="227" y="291"/>
                  </a:lnTo>
                  <a:lnTo>
                    <a:pt x="206" y="285"/>
                  </a:lnTo>
                  <a:lnTo>
                    <a:pt x="194" y="271"/>
                  </a:lnTo>
                  <a:lnTo>
                    <a:pt x="212" y="257"/>
                  </a:lnTo>
                  <a:lnTo>
                    <a:pt x="212" y="240"/>
                  </a:lnTo>
                  <a:lnTo>
                    <a:pt x="204" y="225"/>
                  </a:lnTo>
                  <a:lnTo>
                    <a:pt x="212" y="214"/>
                  </a:lnTo>
                  <a:lnTo>
                    <a:pt x="228" y="215"/>
                  </a:lnTo>
                  <a:lnTo>
                    <a:pt x="225" y="173"/>
                  </a:lnTo>
                  <a:lnTo>
                    <a:pt x="221" y="147"/>
                  </a:lnTo>
                  <a:lnTo>
                    <a:pt x="211" y="131"/>
                  </a:lnTo>
                  <a:lnTo>
                    <a:pt x="201" y="121"/>
                  </a:lnTo>
                  <a:lnTo>
                    <a:pt x="187" y="118"/>
                  </a:lnTo>
                  <a:lnTo>
                    <a:pt x="173" y="118"/>
                  </a:lnTo>
                  <a:lnTo>
                    <a:pt x="158" y="139"/>
                  </a:lnTo>
                  <a:lnTo>
                    <a:pt x="148" y="145"/>
                  </a:lnTo>
                  <a:lnTo>
                    <a:pt x="142" y="147"/>
                  </a:lnTo>
                  <a:lnTo>
                    <a:pt x="134" y="144"/>
                  </a:lnTo>
                  <a:lnTo>
                    <a:pt x="132" y="134"/>
                  </a:lnTo>
                  <a:lnTo>
                    <a:pt x="134" y="128"/>
                  </a:lnTo>
                  <a:lnTo>
                    <a:pt x="141" y="121"/>
                  </a:lnTo>
                  <a:lnTo>
                    <a:pt x="147" y="118"/>
                  </a:lnTo>
                  <a:lnTo>
                    <a:pt x="153" y="117"/>
                  </a:lnTo>
                  <a:lnTo>
                    <a:pt x="153" y="105"/>
                  </a:lnTo>
                  <a:lnTo>
                    <a:pt x="171" y="93"/>
                  </a:lnTo>
                  <a:lnTo>
                    <a:pt x="153" y="52"/>
                  </a:lnTo>
                  <a:lnTo>
                    <a:pt x="153" y="33"/>
                  </a:lnTo>
                  <a:lnTo>
                    <a:pt x="125" y="25"/>
                  </a:lnTo>
                  <a:lnTo>
                    <a:pt x="83" y="0"/>
                  </a:lnTo>
                  <a:lnTo>
                    <a:pt x="57" y="13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3" name="Freeform 68"/>
            <p:cNvSpPr>
              <a:spLocks/>
            </p:cNvSpPr>
            <p:nvPr/>
          </p:nvSpPr>
          <p:spPr bwMode="auto">
            <a:xfrm>
              <a:off x="2872137" y="2942987"/>
              <a:ext cx="712787" cy="942975"/>
            </a:xfrm>
            <a:custGeom>
              <a:avLst/>
              <a:gdLst>
                <a:gd name="connsiteX0" fmla="*/ 1804 w 9931"/>
                <a:gd name="connsiteY0" fmla="*/ 0 h 9975"/>
                <a:gd name="connsiteX1" fmla="*/ 6693 w 9931"/>
                <a:gd name="connsiteY1" fmla="*/ 516 h 9975"/>
                <a:gd name="connsiteX2" fmla="*/ 6344 w 9931"/>
                <a:gd name="connsiteY2" fmla="*/ 2432 h 9975"/>
                <a:gd name="connsiteX3" fmla="*/ 9931 w 9931"/>
                <a:gd name="connsiteY3" fmla="*/ 2703 h 9975"/>
                <a:gd name="connsiteX4" fmla="*/ 8947 w 9931"/>
                <a:gd name="connsiteY4" fmla="*/ 9975 h 9975"/>
                <a:gd name="connsiteX5" fmla="*/ 0 w 9931"/>
                <a:gd name="connsiteY5" fmla="*/ 9263 h 9975"/>
                <a:gd name="connsiteX6" fmla="*/ 852 w 9931"/>
                <a:gd name="connsiteY6" fmla="*/ 4595 h 9975"/>
                <a:gd name="connsiteX7" fmla="*/ 1804 w 9931"/>
                <a:gd name="connsiteY7" fmla="*/ 0 h 9975"/>
                <a:gd name="connsiteX0" fmla="*/ 1928 w 10111"/>
                <a:gd name="connsiteY0" fmla="*/ 0 h 10000"/>
                <a:gd name="connsiteX1" fmla="*/ 6851 w 10111"/>
                <a:gd name="connsiteY1" fmla="*/ 517 h 10000"/>
                <a:gd name="connsiteX2" fmla="*/ 6499 w 10111"/>
                <a:gd name="connsiteY2" fmla="*/ 2438 h 10000"/>
                <a:gd name="connsiteX3" fmla="*/ 10111 w 10111"/>
                <a:gd name="connsiteY3" fmla="*/ 2710 h 10000"/>
                <a:gd name="connsiteX4" fmla="*/ 9120 w 10111"/>
                <a:gd name="connsiteY4" fmla="*/ 10000 h 10000"/>
                <a:gd name="connsiteX5" fmla="*/ 0 w 10111"/>
                <a:gd name="connsiteY5" fmla="*/ 9315 h 10000"/>
                <a:gd name="connsiteX6" fmla="*/ 969 w 10111"/>
                <a:gd name="connsiteY6" fmla="*/ 4607 h 10000"/>
                <a:gd name="connsiteX7" fmla="*/ 1928 w 10111"/>
                <a:gd name="connsiteY7" fmla="*/ 0 h 10000"/>
                <a:gd name="connsiteX0" fmla="*/ 1928 w 10111"/>
                <a:gd name="connsiteY0" fmla="*/ 0 h 10107"/>
                <a:gd name="connsiteX1" fmla="*/ 6851 w 10111"/>
                <a:gd name="connsiteY1" fmla="*/ 517 h 10107"/>
                <a:gd name="connsiteX2" fmla="*/ 6499 w 10111"/>
                <a:gd name="connsiteY2" fmla="*/ 2438 h 10107"/>
                <a:gd name="connsiteX3" fmla="*/ 10111 w 10111"/>
                <a:gd name="connsiteY3" fmla="*/ 2710 h 10107"/>
                <a:gd name="connsiteX4" fmla="*/ 9036 w 10111"/>
                <a:gd name="connsiteY4" fmla="*/ 10107 h 10107"/>
                <a:gd name="connsiteX5" fmla="*/ 0 w 10111"/>
                <a:gd name="connsiteY5" fmla="*/ 9315 h 10107"/>
                <a:gd name="connsiteX6" fmla="*/ 969 w 10111"/>
                <a:gd name="connsiteY6" fmla="*/ 4607 h 10107"/>
                <a:gd name="connsiteX7" fmla="*/ 1928 w 10111"/>
                <a:gd name="connsiteY7" fmla="*/ 0 h 10107"/>
                <a:gd name="connsiteX0" fmla="*/ 1928 w 10111"/>
                <a:gd name="connsiteY0" fmla="*/ 0 h 10107"/>
                <a:gd name="connsiteX1" fmla="*/ 6851 w 10111"/>
                <a:gd name="connsiteY1" fmla="*/ 517 h 10107"/>
                <a:gd name="connsiteX2" fmla="*/ 6555 w 10111"/>
                <a:gd name="connsiteY2" fmla="*/ 2524 h 10107"/>
                <a:gd name="connsiteX3" fmla="*/ 10111 w 10111"/>
                <a:gd name="connsiteY3" fmla="*/ 2710 h 10107"/>
                <a:gd name="connsiteX4" fmla="*/ 9036 w 10111"/>
                <a:gd name="connsiteY4" fmla="*/ 10107 h 10107"/>
                <a:gd name="connsiteX5" fmla="*/ 0 w 10111"/>
                <a:gd name="connsiteY5" fmla="*/ 9315 h 10107"/>
                <a:gd name="connsiteX6" fmla="*/ 969 w 10111"/>
                <a:gd name="connsiteY6" fmla="*/ 4607 h 10107"/>
                <a:gd name="connsiteX7" fmla="*/ 1928 w 10111"/>
                <a:gd name="connsiteY7" fmla="*/ 0 h 10107"/>
                <a:gd name="connsiteX0" fmla="*/ 1928 w 10167"/>
                <a:gd name="connsiteY0" fmla="*/ 0 h 10107"/>
                <a:gd name="connsiteX1" fmla="*/ 6851 w 10167"/>
                <a:gd name="connsiteY1" fmla="*/ 517 h 10107"/>
                <a:gd name="connsiteX2" fmla="*/ 6555 w 10167"/>
                <a:gd name="connsiteY2" fmla="*/ 2524 h 10107"/>
                <a:gd name="connsiteX3" fmla="*/ 10167 w 10167"/>
                <a:gd name="connsiteY3" fmla="*/ 2817 h 10107"/>
                <a:gd name="connsiteX4" fmla="*/ 9036 w 10167"/>
                <a:gd name="connsiteY4" fmla="*/ 10107 h 10107"/>
                <a:gd name="connsiteX5" fmla="*/ 0 w 10167"/>
                <a:gd name="connsiteY5" fmla="*/ 9315 h 10107"/>
                <a:gd name="connsiteX6" fmla="*/ 969 w 10167"/>
                <a:gd name="connsiteY6" fmla="*/ 4607 h 10107"/>
                <a:gd name="connsiteX7" fmla="*/ 1928 w 10167"/>
                <a:gd name="connsiteY7" fmla="*/ 0 h 1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67" h="10107">
                  <a:moveTo>
                    <a:pt x="1928" y="0"/>
                  </a:moveTo>
                  <a:lnTo>
                    <a:pt x="6851" y="517"/>
                  </a:lnTo>
                  <a:cubicBezTo>
                    <a:pt x="6734" y="1158"/>
                    <a:pt x="6672" y="1883"/>
                    <a:pt x="6555" y="2524"/>
                  </a:cubicBezTo>
                  <a:lnTo>
                    <a:pt x="10167" y="2817"/>
                  </a:lnTo>
                  <a:lnTo>
                    <a:pt x="9036" y="10107"/>
                  </a:lnTo>
                  <a:lnTo>
                    <a:pt x="0" y="9315"/>
                  </a:lnTo>
                  <a:lnTo>
                    <a:pt x="969" y="4607"/>
                  </a:lnTo>
                  <a:lnTo>
                    <a:pt x="1928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4" name="Freeform 69"/>
            <p:cNvSpPr>
              <a:spLocks/>
            </p:cNvSpPr>
            <p:nvPr/>
          </p:nvSpPr>
          <p:spPr bwMode="auto">
            <a:xfrm>
              <a:off x="5521674" y="4557475"/>
              <a:ext cx="779463" cy="644525"/>
            </a:xfrm>
            <a:custGeom>
              <a:avLst/>
              <a:gdLst>
                <a:gd name="connsiteX0" fmla="*/ 0 w 9971"/>
                <a:gd name="connsiteY0" fmla="*/ 249 h 9964"/>
                <a:gd name="connsiteX1" fmla="*/ 5014 w 9971"/>
                <a:gd name="connsiteY1" fmla="*/ 0 h 9964"/>
                <a:gd name="connsiteX2" fmla="*/ 5903 w 9971"/>
                <a:gd name="connsiteY2" fmla="*/ 2064 h 9964"/>
                <a:gd name="connsiteX3" fmla="*/ 5129 w 9971"/>
                <a:gd name="connsiteY3" fmla="*/ 4448 h 9964"/>
                <a:gd name="connsiteX4" fmla="*/ 4900 w 9971"/>
                <a:gd name="connsiteY4" fmla="*/ 5552 h 9964"/>
                <a:gd name="connsiteX5" fmla="*/ 8252 w 9971"/>
                <a:gd name="connsiteY5" fmla="*/ 5089 h 9964"/>
                <a:gd name="connsiteX6" fmla="*/ 8481 w 9971"/>
                <a:gd name="connsiteY6" fmla="*/ 6690 h 9964"/>
                <a:gd name="connsiteX7" fmla="*/ 7450 w 9971"/>
                <a:gd name="connsiteY7" fmla="*/ 6548 h 9964"/>
                <a:gd name="connsiteX8" fmla="*/ 6991 w 9971"/>
                <a:gd name="connsiteY8" fmla="*/ 7224 h 9964"/>
                <a:gd name="connsiteX9" fmla="*/ 7536 w 9971"/>
                <a:gd name="connsiteY9" fmla="*/ 7687 h 9964"/>
                <a:gd name="connsiteX10" fmla="*/ 8453 w 9971"/>
                <a:gd name="connsiteY10" fmla="*/ 7153 h 9964"/>
                <a:gd name="connsiteX11" fmla="*/ 8481 w 9971"/>
                <a:gd name="connsiteY11" fmla="*/ 7900 h 9964"/>
                <a:gd name="connsiteX12" fmla="*/ 8968 w 9971"/>
                <a:gd name="connsiteY12" fmla="*/ 7260 h 9964"/>
                <a:gd name="connsiteX13" fmla="*/ 9312 w 9971"/>
                <a:gd name="connsiteY13" fmla="*/ 7260 h 9964"/>
                <a:gd name="connsiteX14" fmla="*/ 8911 w 9971"/>
                <a:gd name="connsiteY14" fmla="*/ 8577 h 9964"/>
                <a:gd name="connsiteX15" fmla="*/ 9713 w 9971"/>
                <a:gd name="connsiteY15" fmla="*/ 8826 h 9964"/>
                <a:gd name="connsiteX16" fmla="*/ 9971 w 9971"/>
                <a:gd name="connsiteY16" fmla="*/ 9537 h 9964"/>
                <a:gd name="connsiteX17" fmla="*/ 9599 w 9971"/>
                <a:gd name="connsiteY17" fmla="*/ 9751 h 9964"/>
                <a:gd name="connsiteX18" fmla="*/ 9083 w 9971"/>
                <a:gd name="connsiteY18" fmla="*/ 9288 h 9964"/>
                <a:gd name="connsiteX19" fmla="*/ 8166 w 9971"/>
                <a:gd name="connsiteY19" fmla="*/ 8968 h 9964"/>
                <a:gd name="connsiteX20" fmla="*/ 8367 w 9971"/>
                <a:gd name="connsiteY20" fmla="*/ 9822 h 9964"/>
                <a:gd name="connsiteX21" fmla="*/ 7880 w 9971"/>
                <a:gd name="connsiteY21" fmla="*/ 9964 h 9964"/>
                <a:gd name="connsiteX22" fmla="*/ 7479 w 9971"/>
                <a:gd name="connsiteY22" fmla="*/ 9146 h 9964"/>
                <a:gd name="connsiteX23" fmla="*/ 7249 w 9971"/>
                <a:gd name="connsiteY23" fmla="*/ 9644 h 9964"/>
                <a:gd name="connsiteX24" fmla="*/ 5788 w 9971"/>
                <a:gd name="connsiteY24" fmla="*/ 9644 h 9964"/>
                <a:gd name="connsiteX25" fmla="*/ 5788 w 9971"/>
                <a:gd name="connsiteY25" fmla="*/ 9146 h 9964"/>
                <a:gd name="connsiteX26" fmla="*/ 5244 w 9971"/>
                <a:gd name="connsiteY26" fmla="*/ 8577 h 9964"/>
                <a:gd name="connsiteX27" fmla="*/ 4126 w 9971"/>
                <a:gd name="connsiteY27" fmla="*/ 8505 h 9964"/>
                <a:gd name="connsiteX28" fmla="*/ 5043 w 9971"/>
                <a:gd name="connsiteY28" fmla="*/ 9146 h 9964"/>
                <a:gd name="connsiteX29" fmla="*/ 3754 w 9971"/>
                <a:gd name="connsiteY29" fmla="*/ 9502 h 9964"/>
                <a:gd name="connsiteX30" fmla="*/ 1748 w 9971"/>
                <a:gd name="connsiteY30" fmla="*/ 9039 h 9964"/>
                <a:gd name="connsiteX31" fmla="*/ 949 w 9971"/>
                <a:gd name="connsiteY31" fmla="*/ 9084 h 9964"/>
                <a:gd name="connsiteX32" fmla="*/ 1261 w 9971"/>
                <a:gd name="connsiteY32" fmla="*/ 5801 h 9964"/>
                <a:gd name="connsiteX33" fmla="*/ 29 w 9971"/>
                <a:gd name="connsiteY33" fmla="*/ 3203 h 9964"/>
                <a:gd name="connsiteX34" fmla="*/ 0 w 9971"/>
                <a:gd name="connsiteY34" fmla="*/ 249 h 9964"/>
                <a:gd name="connsiteX0" fmla="*/ 0 w 10000"/>
                <a:gd name="connsiteY0" fmla="*/ 250 h 10000"/>
                <a:gd name="connsiteX1" fmla="*/ 5029 w 10000"/>
                <a:gd name="connsiteY1" fmla="*/ 0 h 10000"/>
                <a:gd name="connsiteX2" fmla="*/ 5920 w 10000"/>
                <a:gd name="connsiteY2" fmla="*/ 2071 h 10000"/>
                <a:gd name="connsiteX3" fmla="*/ 5144 w 10000"/>
                <a:gd name="connsiteY3" fmla="*/ 4464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52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029 w 10000"/>
                <a:gd name="connsiteY1" fmla="*/ 0 h 10000"/>
                <a:gd name="connsiteX2" fmla="*/ 5920 w 10000"/>
                <a:gd name="connsiteY2" fmla="*/ 2071 h 10000"/>
                <a:gd name="connsiteX3" fmla="*/ 5144 w 10000"/>
                <a:gd name="connsiteY3" fmla="*/ 4464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5920 w 10000"/>
                <a:gd name="connsiteY2" fmla="*/ 2071 h 10000"/>
                <a:gd name="connsiteX3" fmla="*/ 5144 w 10000"/>
                <a:gd name="connsiteY3" fmla="*/ 4464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5144 w 10000"/>
                <a:gd name="connsiteY3" fmla="*/ 4464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5219 w 10000"/>
                <a:gd name="connsiteY3" fmla="*/ 4526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5219 w 10000"/>
                <a:gd name="connsiteY3" fmla="*/ 4526 h 10000"/>
                <a:gd name="connsiteX4" fmla="*/ 496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4964 w 10000"/>
                <a:gd name="connsiteY3" fmla="*/ 5572 h 10000"/>
                <a:gd name="connsiteX4" fmla="*/ 8276 w 10000"/>
                <a:gd name="connsiteY4" fmla="*/ 5107 h 10000"/>
                <a:gd name="connsiteX5" fmla="*/ 8506 w 10000"/>
                <a:gd name="connsiteY5" fmla="*/ 6714 h 10000"/>
                <a:gd name="connsiteX6" fmla="*/ 7472 w 10000"/>
                <a:gd name="connsiteY6" fmla="*/ 6572 h 10000"/>
                <a:gd name="connsiteX7" fmla="*/ 7011 w 10000"/>
                <a:gd name="connsiteY7" fmla="*/ 7250 h 10000"/>
                <a:gd name="connsiteX8" fmla="*/ 7558 w 10000"/>
                <a:gd name="connsiteY8" fmla="*/ 7715 h 10000"/>
                <a:gd name="connsiteX9" fmla="*/ 8478 w 10000"/>
                <a:gd name="connsiteY9" fmla="*/ 7179 h 10000"/>
                <a:gd name="connsiteX10" fmla="*/ 8506 w 10000"/>
                <a:gd name="connsiteY10" fmla="*/ 7929 h 10000"/>
                <a:gd name="connsiteX11" fmla="*/ 8994 w 10000"/>
                <a:gd name="connsiteY11" fmla="*/ 7286 h 10000"/>
                <a:gd name="connsiteX12" fmla="*/ 9339 w 10000"/>
                <a:gd name="connsiteY12" fmla="*/ 7286 h 10000"/>
                <a:gd name="connsiteX13" fmla="*/ 8937 w 10000"/>
                <a:gd name="connsiteY13" fmla="*/ 8608 h 10000"/>
                <a:gd name="connsiteX14" fmla="*/ 9741 w 10000"/>
                <a:gd name="connsiteY14" fmla="*/ 8858 h 10000"/>
                <a:gd name="connsiteX15" fmla="*/ 10000 w 10000"/>
                <a:gd name="connsiteY15" fmla="*/ 9571 h 10000"/>
                <a:gd name="connsiteX16" fmla="*/ 9627 w 10000"/>
                <a:gd name="connsiteY16" fmla="*/ 9786 h 10000"/>
                <a:gd name="connsiteX17" fmla="*/ 9109 w 10000"/>
                <a:gd name="connsiteY17" fmla="*/ 9322 h 10000"/>
                <a:gd name="connsiteX18" fmla="*/ 8190 w 10000"/>
                <a:gd name="connsiteY18" fmla="*/ 9000 h 10000"/>
                <a:gd name="connsiteX19" fmla="*/ 8391 w 10000"/>
                <a:gd name="connsiteY19" fmla="*/ 9857 h 10000"/>
                <a:gd name="connsiteX20" fmla="*/ 7903 w 10000"/>
                <a:gd name="connsiteY20" fmla="*/ 10000 h 10000"/>
                <a:gd name="connsiteX21" fmla="*/ 7501 w 10000"/>
                <a:gd name="connsiteY21" fmla="*/ 9179 h 10000"/>
                <a:gd name="connsiteX22" fmla="*/ 7270 w 10000"/>
                <a:gd name="connsiteY22" fmla="*/ 9679 h 10000"/>
                <a:gd name="connsiteX23" fmla="*/ 5805 w 10000"/>
                <a:gd name="connsiteY23" fmla="*/ 9679 h 10000"/>
                <a:gd name="connsiteX24" fmla="*/ 5805 w 10000"/>
                <a:gd name="connsiteY24" fmla="*/ 9179 h 10000"/>
                <a:gd name="connsiteX25" fmla="*/ 5259 w 10000"/>
                <a:gd name="connsiteY25" fmla="*/ 8608 h 10000"/>
                <a:gd name="connsiteX26" fmla="*/ 4138 w 10000"/>
                <a:gd name="connsiteY26" fmla="*/ 8536 h 10000"/>
                <a:gd name="connsiteX27" fmla="*/ 5058 w 10000"/>
                <a:gd name="connsiteY27" fmla="*/ 9179 h 10000"/>
                <a:gd name="connsiteX28" fmla="*/ 3765 w 10000"/>
                <a:gd name="connsiteY28" fmla="*/ 9536 h 10000"/>
                <a:gd name="connsiteX29" fmla="*/ 1753 w 10000"/>
                <a:gd name="connsiteY29" fmla="*/ 9072 h 10000"/>
                <a:gd name="connsiteX30" fmla="*/ 927 w 10000"/>
                <a:gd name="connsiteY30" fmla="*/ 9117 h 10000"/>
                <a:gd name="connsiteX31" fmla="*/ 1215 w 10000"/>
                <a:gd name="connsiteY31" fmla="*/ 5822 h 10000"/>
                <a:gd name="connsiteX32" fmla="*/ 29 w 10000"/>
                <a:gd name="connsiteY32" fmla="*/ 3215 h 10000"/>
                <a:gd name="connsiteX33" fmla="*/ 0 w 10000"/>
                <a:gd name="connsiteY33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4964 w 10000"/>
                <a:gd name="connsiteY3" fmla="*/ 5572 h 10000"/>
                <a:gd name="connsiteX4" fmla="*/ 8451 w 10000"/>
                <a:gd name="connsiteY4" fmla="*/ 5138 h 10000"/>
                <a:gd name="connsiteX5" fmla="*/ 8506 w 10000"/>
                <a:gd name="connsiteY5" fmla="*/ 6714 h 10000"/>
                <a:gd name="connsiteX6" fmla="*/ 7472 w 10000"/>
                <a:gd name="connsiteY6" fmla="*/ 6572 h 10000"/>
                <a:gd name="connsiteX7" fmla="*/ 7011 w 10000"/>
                <a:gd name="connsiteY7" fmla="*/ 7250 h 10000"/>
                <a:gd name="connsiteX8" fmla="*/ 7558 w 10000"/>
                <a:gd name="connsiteY8" fmla="*/ 7715 h 10000"/>
                <a:gd name="connsiteX9" fmla="*/ 8478 w 10000"/>
                <a:gd name="connsiteY9" fmla="*/ 7179 h 10000"/>
                <a:gd name="connsiteX10" fmla="*/ 8506 w 10000"/>
                <a:gd name="connsiteY10" fmla="*/ 7929 h 10000"/>
                <a:gd name="connsiteX11" fmla="*/ 8994 w 10000"/>
                <a:gd name="connsiteY11" fmla="*/ 7286 h 10000"/>
                <a:gd name="connsiteX12" fmla="*/ 9339 w 10000"/>
                <a:gd name="connsiteY12" fmla="*/ 7286 h 10000"/>
                <a:gd name="connsiteX13" fmla="*/ 8937 w 10000"/>
                <a:gd name="connsiteY13" fmla="*/ 8608 h 10000"/>
                <a:gd name="connsiteX14" fmla="*/ 9741 w 10000"/>
                <a:gd name="connsiteY14" fmla="*/ 8858 h 10000"/>
                <a:gd name="connsiteX15" fmla="*/ 10000 w 10000"/>
                <a:gd name="connsiteY15" fmla="*/ 9571 h 10000"/>
                <a:gd name="connsiteX16" fmla="*/ 9627 w 10000"/>
                <a:gd name="connsiteY16" fmla="*/ 9786 h 10000"/>
                <a:gd name="connsiteX17" fmla="*/ 9109 w 10000"/>
                <a:gd name="connsiteY17" fmla="*/ 9322 h 10000"/>
                <a:gd name="connsiteX18" fmla="*/ 8190 w 10000"/>
                <a:gd name="connsiteY18" fmla="*/ 9000 h 10000"/>
                <a:gd name="connsiteX19" fmla="*/ 8391 w 10000"/>
                <a:gd name="connsiteY19" fmla="*/ 9857 h 10000"/>
                <a:gd name="connsiteX20" fmla="*/ 7903 w 10000"/>
                <a:gd name="connsiteY20" fmla="*/ 10000 h 10000"/>
                <a:gd name="connsiteX21" fmla="*/ 7501 w 10000"/>
                <a:gd name="connsiteY21" fmla="*/ 9179 h 10000"/>
                <a:gd name="connsiteX22" fmla="*/ 7270 w 10000"/>
                <a:gd name="connsiteY22" fmla="*/ 9679 h 10000"/>
                <a:gd name="connsiteX23" fmla="*/ 5805 w 10000"/>
                <a:gd name="connsiteY23" fmla="*/ 9679 h 10000"/>
                <a:gd name="connsiteX24" fmla="*/ 5805 w 10000"/>
                <a:gd name="connsiteY24" fmla="*/ 9179 h 10000"/>
                <a:gd name="connsiteX25" fmla="*/ 5259 w 10000"/>
                <a:gd name="connsiteY25" fmla="*/ 8608 h 10000"/>
                <a:gd name="connsiteX26" fmla="*/ 4138 w 10000"/>
                <a:gd name="connsiteY26" fmla="*/ 8536 h 10000"/>
                <a:gd name="connsiteX27" fmla="*/ 5058 w 10000"/>
                <a:gd name="connsiteY27" fmla="*/ 9179 h 10000"/>
                <a:gd name="connsiteX28" fmla="*/ 3765 w 10000"/>
                <a:gd name="connsiteY28" fmla="*/ 9536 h 10000"/>
                <a:gd name="connsiteX29" fmla="*/ 1753 w 10000"/>
                <a:gd name="connsiteY29" fmla="*/ 9072 h 10000"/>
                <a:gd name="connsiteX30" fmla="*/ 927 w 10000"/>
                <a:gd name="connsiteY30" fmla="*/ 9117 h 10000"/>
                <a:gd name="connsiteX31" fmla="*/ 1215 w 10000"/>
                <a:gd name="connsiteY31" fmla="*/ 5822 h 10000"/>
                <a:gd name="connsiteX32" fmla="*/ 29 w 10000"/>
                <a:gd name="connsiteY32" fmla="*/ 3215 h 10000"/>
                <a:gd name="connsiteX33" fmla="*/ 0 w 10000"/>
                <a:gd name="connsiteY33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4964 w 10000"/>
                <a:gd name="connsiteY3" fmla="*/ 5572 h 10000"/>
                <a:gd name="connsiteX4" fmla="*/ 8451 w 10000"/>
                <a:gd name="connsiteY4" fmla="*/ 5138 h 10000"/>
                <a:gd name="connsiteX5" fmla="*/ 8581 w 10000"/>
                <a:gd name="connsiteY5" fmla="*/ 6714 h 10000"/>
                <a:gd name="connsiteX6" fmla="*/ 7472 w 10000"/>
                <a:gd name="connsiteY6" fmla="*/ 6572 h 10000"/>
                <a:gd name="connsiteX7" fmla="*/ 7011 w 10000"/>
                <a:gd name="connsiteY7" fmla="*/ 7250 h 10000"/>
                <a:gd name="connsiteX8" fmla="*/ 7558 w 10000"/>
                <a:gd name="connsiteY8" fmla="*/ 7715 h 10000"/>
                <a:gd name="connsiteX9" fmla="*/ 8478 w 10000"/>
                <a:gd name="connsiteY9" fmla="*/ 7179 h 10000"/>
                <a:gd name="connsiteX10" fmla="*/ 8506 w 10000"/>
                <a:gd name="connsiteY10" fmla="*/ 7929 h 10000"/>
                <a:gd name="connsiteX11" fmla="*/ 8994 w 10000"/>
                <a:gd name="connsiteY11" fmla="*/ 7286 h 10000"/>
                <a:gd name="connsiteX12" fmla="*/ 9339 w 10000"/>
                <a:gd name="connsiteY12" fmla="*/ 7286 h 10000"/>
                <a:gd name="connsiteX13" fmla="*/ 8937 w 10000"/>
                <a:gd name="connsiteY13" fmla="*/ 8608 h 10000"/>
                <a:gd name="connsiteX14" fmla="*/ 9741 w 10000"/>
                <a:gd name="connsiteY14" fmla="*/ 8858 h 10000"/>
                <a:gd name="connsiteX15" fmla="*/ 10000 w 10000"/>
                <a:gd name="connsiteY15" fmla="*/ 9571 h 10000"/>
                <a:gd name="connsiteX16" fmla="*/ 9627 w 10000"/>
                <a:gd name="connsiteY16" fmla="*/ 9786 h 10000"/>
                <a:gd name="connsiteX17" fmla="*/ 9109 w 10000"/>
                <a:gd name="connsiteY17" fmla="*/ 9322 h 10000"/>
                <a:gd name="connsiteX18" fmla="*/ 8190 w 10000"/>
                <a:gd name="connsiteY18" fmla="*/ 9000 h 10000"/>
                <a:gd name="connsiteX19" fmla="*/ 8391 w 10000"/>
                <a:gd name="connsiteY19" fmla="*/ 9857 h 10000"/>
                <a:gd name="connsiteX20" fmla="*/ 7903 w 10000"/>
                <a:gd name="connsiteY20" fmla="*/ 10000 h 10000"/>
                <a:gd name="connsiteX21" fmla="*/ 7501 w 10000"/>
                <a:gd name="connsiteY21" fmla="*/ 9179 h 10000"/>
                <a:gd name="connsiteX22" fmla="*/ 7270 w 10000"/>
                <a:gd name="connsiteY22" fmla="*/ 9679 h 10000"/>
                <a:gd name="connsiteX23" fmla="*/ 5805 w 10000"/>
                <a:gd name="connsiteY23" fmla="*/ 9679 h 10000"/>
                <a:gd name="connsiteX24" fmla="*/ 5805 w 10000"/>
                <a:gd name="connsiteY24" fmla="*/ 9179 h 10000"/>
                <a:gd name="connsiteX25" fmla="*/ 5259 w 10000"/>
                <a:gd name="connsiteY25" fmla="*/ 8608 h 10000"/>
                <a:gd name="connsiteX26" fmla="*/ 4138 w 10000"/>
                <a:gd name="connsiteY26" fmla="*/ 8536 h 10000"/>
                <a:gd name="connsiteX27" fmla="*/ 5058 w 10000"/>
                <a:gd name="connsiteY27" fmla="*/ 9179 h 10000"/>
                <a:gd name="connsiteX28" fmla="*/ 3765 w 10000"/>
                <a:gd name="connsiteY28" fmla="*/ 9536 h 10000"/>
                <a:gd name="connsiteX29" fmla="*/ 1753 w 10000"/>
                <a:gd name="connsiteY29" fmla="*/ 9072 h 10000"/>
                <a:gd name="connsiteX30" fmla="*/ 927 w 10000"/>
                <a:gd name="connsiteY30" fmla="*/ 9117 h 10000"/>
                <a:gd name="connsiteX31" fmla="*/ 1215 w 10000"/>
                <a:gd name="connsiteY31" fmla="*/ 5822 h 10000"/>
                <a:gd name="connsiteX32" fmla="*/ 29 w 10000"/>
                <a:gd name="connsiteY32" fmla="*/ 3215 h 10000"/>
                <a:gd name="connsiteX33" fmla="*/ 0 w 10000"/>
                <a:gd name="connsiteY33" fmla="*/ 25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000" h="10000">
                  <a:moveTo>
                    <a:pt x="0" y="250"/>
                  </a:moveTo>
                  <a:lnTo>
                    <a:pt x="5129" y="0"/>
                  </a:lnTo>
                  <a:lnTo>
                    <a:pt x="6045" y="2133"/>
                  </a:lnTo>
                  <a:lnTo>
                    <a:pt x="4964" y="5572"/>
                  </a:lnTo>
                  <a:lnTo>
                    <a:pt x="8451" y="5138"/>
                  </a:lnTo>
                  <a:cubicBezTo>
                    <a:pt x="8527" y="5674"/>
                    <a:pt x="8504" y="6178"/>
                    <a:pt x="8581" y="6714"/>
                  </a:cubicBezTo>
                  <a:lnTo>
                    <a:pt x="7472" y="6572"/>
                  </a:lnTo>
                  <a:lnTo>
                    <a:pt x="7011" y="7250"/>
                  </a:lnTo>
                  <a:lnTo>
                    <a:pt x="7558" y="7715"/>
                  </a:lnTo>
                  <a:lnTo>
                    <a:pt x="8478" y="7179"/>
                  </a:lnTo>
                  <a:cubicBezTo>
                    <a:pt x="8487" y="7429"/>
                    <a:pt x="8497" y="7679"/>
                    <a:pt x="8506" y="7929"/>
                  </a:cubicBezTo>
                  <a:lnTo>
                    <a:pt x="8994" y="7286"/>
                  </a:lnTo>
                  <a:lnTo>
                    <a:pt x="9339" y="7286"/>
                  </a:lnTo>
                  <a:lnTo>
                    <a:pt x="8937" y="8608"/>
                  </a:lnTo>
                  <a:lnTo>
                    <a:pt x="9741" y="8858"/>
                  </a:lnTo>
                  <a:cubicBezTo>
                    <a:pt x="9827" y="9096"/>
                    <a:pt x="9914" y="9333"/>
                    <a:pt x="10000" y="9571"/>
                  </a:cubicBezTo>
                  <a:lnTo>
                    <a:pt x="9627" y="9786"/>
                  </a:lnTo>
                  <a:lnTo>
                    <a:pt x="9109" y="9322"/>
                  </a:lnTo>
                  <a:lnTo>
                    <a:pt x="8190" y="9000"/>
                  </a:lnTo>
                  <a:lnTo>
                    <a:pt x="8391" y="9857"/>
                  </a:lnTo>
                  <a:lnTo>
                    <a:pt x="7903" y="10000"/>
                  </a:lnTo>
                  <a:lnTo>
                    <a:pt x="7501" y="9179"/>
                  </a:lnTo>
                  <a:lnTo>
                    <a:pt x="7270" y="9679"/>
                  </a:lnTo>
                  <a:lnTo>
                    <a:pt x="5805" y="9679"/>
                  </a:lnTo>
                  <a:lnTo>
                    <a:pt x="5805" y="9179"/>
                  </a:lnTo>
                  <a:lnTo>
                    <a:pt x="5259" y="8608"/>
                  </a:lnTo>
                  <a:lnTo>
                    <a:pt x="4138" y="8536"/>
                  </a:lnTo>
                  <a:lnTo>
                    <a:pt x="5058" y="9179"/>
                  </a:lnTo>
                  <a:lnTo>
                    <a:pt x="3765" y="9536"/>
                  </a:lnTo>
                  <a:lnTo>
                    <a:pt x="1753" y="9072"/>
                  </a:lnTo>
                  <a:lnTo>
                    <a:pt x="927" y="9117"/>
                  </a:lnTo>
                  <a:cubicBezTo>
                    <a:pt x="1015" y="8019"/>
                    <a:pt x="1127" y="6920"/>
                    <a:pt x="1215" y="5822"/>
                  </a:cubicBezTo>
                  <a:lnTo>
                    <a:pt x="29" y="3215"/>
                  </a:lnTo>
                  <a:cubicBezTo>
                    <a:pt x="19" y="2226"/>
                    <a:pt x="10" y="1238"/>
                    <a:pt x="0" y="250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Avenir LT Std 35 Light" pitchFamily="34" charset="0"/>
              </a:endParaRPr>
            </a:p>
          </p:txBody>
        </p:sp>
        <p:sp>
          <p:nvSpPr>
            <p:cNvPr id="195" name="Freeform 70" descr="Wide downward diagonal"/>
            <p:cNvSpPr>
              <a:spLocks/>
            </p:cNvSpPr>
            <p:nvPr/>
          </p:nvSpPr>
          <p:spPr bwMode="auto">
            <a:xfrm>
              <a:off x="5542312" y="2165112"/>
              <a:ext cx="665162" cy="793750"/>
            </a:xfrm>
            <a:custGeom>
              <a:avLst/>
              <a:gdLst/>
              <a:ahLst/>
              <a:cxnLst>
                <a:cxn ang="0">
                  <a:pos x="21" y="23"/>
                </a:cxn>
                <a:cxn ang="0">
                  <a:pos x="44" y="20"/>
                </a:cxn>
                <a:cxn ang="0">
                  <a:pos x="64" y="20"/>
                </a:cxn>
                <a:cxn ang="0">
                  <a:pos x="77" y="0"/>
                </a:cxn>
                <a:cxn ang="0">
                  <a:pos x="86" y="25"/>
                </a:cxn>
                <a:cxn ang="0">
                  <a:pos x="118" y="25"/>
                </a:cxn>
                <a:cxn ang="0">
                  <a:pos x="135" y="49"/>
                </a:cxn>
                <a:cxn ang="0">
                  <a:pos x="168" y="43"/>
                </a:cxn>
                <a:cxn ang="0">
                  <a:pos x="191" y="57"/>
                </a:cxn>
                <a:cxn ang="0">
                  <a:pos x="232" y="68"/>
                </a:cxn>
                <a:cxn ang="0">
                  <a:pos x="240" y="86"/>
                </a:cxn>
                <a:cxn ang="0">
                  <a:pos x="261" y="87"/>
                </a:cxn>
                <a:cxn ang="0">
                  <a:pos x="255" y="105"/>
                </a:cxn>
                <a:cxn ang="0">
                  <a:pos x="262" y="126"/>
                </a:cxn>
                <a:cxn ang="0">
                  <a:pos x="248" y="151"/>
                </a:cxn>
                <a:cxn ang="0">
                  <a:pos x="258" y="157"/>
                </a:cxn>
                <a:cxn ang="0">
                  <a:pos x="282" y="129"/>
                </a:cxn>
                <a:cxn ang="0">
                  <a:pos x="280" y="119"/>
                </a:cxn>
                <a:cxn ang="0">
                  <a:pos x="290" y="115"/>
                </a:cxn>
                <a:cxn ang="0">
                  <a:pos x="296" y="129"/>
                </a:cxn>
                <a:cxn ang="0">
                  <a:pos x="278" y="148"/>
                </a:cxn>
                <a:cxn ang="0">
                  <a:pos x="271" y="192"/>
                </a:cxn>
                <a:cxn ang="0">
                  <a:pos x="271" y="265"/>
                </a:cxn>
                <a:cxn ang="0">
                  <a:pos x="282" y="278"/>
                </a:cxn>
                <a:cxn ang="0">
                  <a:pos x="277" y="323"/>
                </a:cxn>
                <a:cxn ang="0">
                  <a:pos x="136" y="344"/>
                </a:cxn>
                <a:cxn ang="0">
                  <a:pos x="101" y="323"/>
                </a:cxn>
                <a:cxn ang="0">
                  <a:pos x="109" y="297"/>
                </a:cxn>
                <a:cxn ang="0">
                  <a:pos x="92" y="268"/>
                </a:cxn>
                <a:cxn ang="0">
                  <a:pos x="77" y="230"/>
                </a:cxn>
                <a:cxn ang="0">
                  <a:pos x="37" y="193"/>
                </a:cxn>
                <a:cxn ang="0">
                  <a:pos x="13" y="193"/>
                </a:cxn>
                <a:cxn ang="0">
                  <a:pos x="13" y="142"/>
                </a:cxn>
                <a:cxn ang="0">
                  <a:pos x="0" y="123"/>
                </a:cxn>
                <a:cxn ang="0">
                  <a:pos x="28" y="93"/>
                </a:cxn>
                <a:cxn ang="0">
                  <a:pos x="21" y="23"/>
                </a:cxn>
              </a:cxnLst>
              <a:rect l="0" t="0" r="r" b="b"/>
              <a:pathLst>
                <a:path w="297" h="345">
                  <a:moveTo>
                    <a:pt x="21" y="23"/>
                  </a:moveTo>
                  <a:lnTo>
                    <a:pt x="44" y="20"/>
                  </a:lnTo>
                  <a:lnTo>
                    <a:pt x="64" y="20"/>
                  </a:lnTo>
                  <a:lnTo>
                    <a:pt x="77" y="0"/>
                  </a:lnTo>
                  <a:lnTo>
                    <a:pt x="86" y="25"/>
                  </a:lnTo>
                  <a:lnTo>
                    <a:pt x="118" y="25"/>
                  </a:lnTo>
                  <a:lnTo>
                    <a:pt x="135" y="49"/>
                  </a:lnTo>
                  <a:lnTo>
                    <a:pt x="168" y="43"/>
                  </a:lnTo>
                  <a:lnTo>
                    <a:pt x="191" y="57"/>
                  </a:lnTo>
                  <a:lnTo>
                    <a:pt x="232" y="68"/>
                  </a:lnTo>
                  <a:lnTo>
                    <a:pt x="240" y="86"/>
                  </a:lnTo>
                  <a:lnTo>
                    <a:pt x="261" y="87"/>
                  </a:lnTo>
                  <a:lnTo>
                    <a:pt x="255" y="105"/>
                  </a:lnTo>
                  <a:lnTo>
                    <a:pt x="262" y="126"/>
                  </a:lnTo>
                  <a:lnTo>
                    <a:pt x="248" y="151"/>
                  </a:lnTo>
                  <a:lnTo>
                    <a:pt x="258" y="157"/>
                  </a:lnTo>
                  <a:lnTo>
                    <a:pt x="282" y="129"/>
                  </a:lnTo>
                  <a:lnTo>
                    <a:pt x="280" y="119"/>
                  </a:lnTo>
                  <a:lnTo>
                    <a:pt x="290" y="115"/>
                  </a:lnTo>
                  <a:lnTo>
                    <a:pt x="296" y="129"/>
                  </a:lnTo>
                  <a:lnTo>
                    <a:pt x="278" y="148"/>
                  </a:lnTo>
                  <a:lnTo>
                    <a:pt x="271" y="192"/>
                  </a:lnTo>
                  <a:lnTo>
                    <a:pt x="271" y="265"/>
                  </a:lnTo>
                  <a:lnTo>
                    <a:pt x="282" y="278"/>
                  </a:lnTo>
                  <a:lnTo>
                    <a:pt x="277" y="323"/>
                  </a:lnTo>
                  <a:lnTo>
                    <a:pt x="136" y="344"/>
                  </a:lnTo>
                  <a:lnTo>
                    <a:pt x="101" y="323"/>
                  </a:lnTo>
                  <a:lnTo>
                    <a:pt x="109" y="297"/>
                  </a:lnTo>
                  <a:lnTo>
                    <a:pt x="92" y="268"/>
                  </a:lnTo>
                  <a:lnTo>
                    <a:pt x="77" y="230"/>
                  </a:lnTo>
                  <a:lnTo>
                    <a:pt x="37" y="193"/>
                  </a:lnTo>
                  <a:lnTo>
                    <a:pt x="13" y="193"/>
                  </a:lnTo>
                  <a:lnTo>
                    <a:pt x="13" y="142"/>
                  </a:lnTo>
                  <a:lnTo>
                    <a:pt x="0" y="123"/>
                  </a:lnTo>
                  <a:lnTo>
                    <a:pt x="28" y="93"/>
                  </a:lnTo>
                  <a:lnTo>
                    <a:pt x="21" y="23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6" name="Freeform 47" descr="Wide downward diagonal"/>
            <p:cNvSpPr>
              <a:spLocks/>
            </p:cNvSpPr>
            <p:nvPr/>
          </p:nvSpPr>
          <p:spPr bwMode="auto">
            <a:xfrm>
              <a:off x="6502749" y="4747975"/>
              <a:ext cx="1223963" cy="857250"/>
            </a:xfrm>
            <a:custGeom>
              <a:avLst/>
              <a:gdLst>
                <a:gd name="connsiteX0" fmla="*/ 0 w 9982"/>
                <a:gd name="connsiteY0" fmla="*/ 943 h 9973"/>
                <a:gd name="connsiteX1" fmla="*/ 2737 w 9982"/>
                <a:gd name="connsiteY1" fmla="*/ 539 h 9973"/>
                <a:gd name="connsiteX2" fmla="*/ 3029 w 9982"/>
                <a:gd name="connsiteY2" fmla="*/ 1186 h 9973"/>
                <a:gd name="connsiteX3" fmla="*/ 3086 w 9982"/>
                <a:gd name="connsiteY3" fmla="*/ 1064 h 9973"/>
                <a:gd name="connsiteX4" fmla="*/ 5967 w 9982"/>
                <a:gd name="connsiteY4" fmla="*/ 539 h 9973"/>
                <a:gd name="connsiteX5" fmla="*/ 6478 w 9982"/>
                <a:gd name="connsiteY5" fmla="*/ 1078 h 9973"/>
                <a:gd name="connsiteX6" fmla="*/ 6478 w 9982"/>
                <a:gd name="connsiteY6" fmla="*/ 81 h 9973"/>
                <a:gd name="connsiteX7" fmla="*/ 6442 w 9982"/>
                <a:gd name="connsiteY7" fmla="*/ 0 h 9973"/>
                <a:gd name="connsiteX8" fmla="*/ 7026 w 9982"/>
                <a:gd name="connsiteY8" fmla="*/ 54 h 9973"/>
                <a:gd name="connsiteX9" fmla="*/ 7646 w 9982"/>
                <a:gd name="connsiteY9" fmla="*/ 1563 h 9973"/>
                <a:gd name="connsiteX10" fmla="*/ 8650 w 9982"/>
                <a:gd name="connsiteY10" fmla="*/ 3666 h 9973"/>
                <a:gd name="connsiteX11" fmla="*/ 9124 w 9982"/>
                <a:gd name="connsiteY11" fmla="*/ 5472 h 9973"/>
                <a:gd name="connsiteX12" fmla="*/ 9872 w 9982"/>
                <a:gd name="connsiteY12" fmla="*/ 6739 h 9973"/>
                <a:gd name="connsiteX13" fmla="*/ 9982 w 9982"/>
                <a:gd name="connsiteY13" fmla="*/ 8571 h 9973"/>
                <a:gd name="connsiteX14" fmla="*/ 9745 w 9982"/>
                <a:gd name="connsiteY14" fmla="*/ 9677 h 9973"/>
                <a:gd name="connsiteX15" fmla="*/ 8704 w 9982"/>
                <a:gd name="connsiteY15" fmla="*/ 9973 h 9973"/>
                <a:gd name="connsiteX16" fmla="*/ 8522 w 9982"/>
                <a:gd name="connsiteY16" fmla="*/ 9515 h 9973"/>
                <a:gd name="connsiteX17" fmla="*/ 7792 w 9982"/>
                <a:gd name="connsiteY17" fmla="*/ 8841 h 9973"/>
                <a:gd name="connsiteX18" fmla="*/ 7555 w 9982"/>
                <a:gd name="connsiteY18" fmla="*/ 8140 h 9973"/>
                <a:gd name="connsiteX19" fmla="*/ 7354 w 9982"/>
                <a:gd name="connsiteY19" fmla="*/ 7898 h 9973"/>
                <a:gd name="connsiteX20" fmla="*/ 7245 w 9982"/>
                <a:gd name="connsiteY20" fmla="*/ 7251 h 9973"/>
                <a:gd name="connsiteX21" fmla="*/ 7062 w 9982"/>
                <a:gd name="connsiteY21" fmla="*/ 7439 h 9973"/>
                <a:gd name="connsiteX22" fmla="*/ 6478 w 9982"/>
                <a:gd name="connsiteY22" fmla="*/ 6604 h 9973"/>
                <a:gd name="connsiteX23" fmla="*/ 6624 w 9982"/>
                <a:gd name="connsiteY23" fmla="*/ 5822 h 9973"/>
                <a:gd name="connsiteX24" fmla="*/ 6478 w 9982"/>
                <a:gd name="connsiteY24" fmla="*/ 5391 h 9973"/>
                <a:gd name="connsiteX25" fmla="*/ 6314 w 9982"/>
                <a:gd name="connsiteY25" fmla="*/ 5526 h 9973"/>
                <a:gd name="connsiteX26" fmla="*/ 6332 w 9982"/>
                <a:gd name="connsiteY26" fmla="*/ 5984 h 9973"/>
                <a:gd name="connsiteX27" fmla="*/ 6131 w 9982"/>
                <a:gd name="connsiteY27" fmla="*/ 5391 h 9973"/>
                <a:gd name="connsiteX28" fmla="*/ 6150 w 9982"/>
                <a:gd name="connsiteY28" fmla="*/ 3989 h 9973"/>
                <a:gd name="connsiteX29" fmla="*/ 5785 w 9982"/>
                <a:gd name="connsiteY29" fmla="*/ 3154 h 9973"/>
                <a:gd name="connsiteX30" fmla="*/ 4854 w 9982"/>
                <a:gd name="connsiteY30" fmla="*/ 2453 h 9973"/>
                <a:gd name="connsiteX31" fmla="*/ 4380 w 9982"/>
                <a:gd name="connsiteY31" fmla="*/ 1671 h 9973"/>
                <a:gd name="connsiteX32" fmla="*/ 3850 w 9982"/>
                <a:gd name="connsiteY32" fmla="*/ 1590 h 9973"/>
                <a:gd name="connsiteX33" fmla="*/ 3631 w 9982"/>
                <a:gd name="connsiteY33" fmla="*/ 2075 h 9973"/>
                <a:gd name="connsiteX34" fmla="*/ 2865 w 9982"/>
                <a:gd name="connsiteY34" fmla="*/ 2426 h 9973"/>
                <a:gd name="connsiteX35" fmla="*/ 2409 w 9982"/>
                <a:gd name="connsiteY35" fmla="*/ 2075 h 9973"/>
                <a:gd name="connsiteX36" fmla="*/ 2172 w 9982"/>
                <a:gd name="connsiteY36" fmla="*/ 1563 h 9973"/>
                <a:gd name="connsiteX37" fmla="*/ 712 w 9982"/>
                <a:gd name="connsiteY37" fmla="*/ 2022 h 9973"/>
                <a:gd name="connsiteX38" fmla="*/ 401 w 9982"/>
                <a:gd name="connsiteY38" fmla="*/ 1644 h 9973"/>
                <a:gd name="connsiteX39" fmla="*/ 73 w 9982"/>
                <a:gd name="connsiteY39" fmla="*/ 2049 h 9973"/>
                <a:gd name="connsiteX40" fmla="*/ 0 w 9982"/>
                <a:gd name="connsiteY40" fmla="*/ 943 h 9973"/>
                <a:gd name="connsiteX0" fmla="*/ 0 w 10000"/>
                <a:gd name="connsiteY0" fmla="*/ 946 h 10000"/>
                <a:gd name="connsiteX1" fmla="*/ 2742 w 10000"/>
                <a:gd name="connsiteY1" fmla="*/ 540 h 10000"/>
                <a:gd name="connsiteX2" fmla="*/ 3034 w 10000"/>
                <a:gd name="connsiteY2" fmla="*/ 1189 h 10000"/>
                <a:gd name="connsiteX3" fmla="*/ 3092 w 10000"/>
                <a:gd name="connsiteY3" fmla="*/ 1067 h 10000"/>
                <a:gd name="connsiteX4" fmla="*/ 5978 w 10000"/>
                <a:gd name="connsiteY4" fmla="*/ 540 h 10000"/>
                <a:gd name="connsiteX5" fmla="*/ 6458 w 10000"/>
                <a:gd name="connsiteY5" fmla="*/ 917 h 10000"/>
                <a:gd name="connsiteX6" fmla="*/ 6490 w 10000"/>
                <a:gd name="connsiteY6" fmla="*/ 81 h 10000"/>
                <a:gd name="connsiteX7" fmla="*/ 6454 w 10000"/>
                <a:gd name="connsiteY7" fmla="*/ 0 h 10000"/>
                <a:gd name="connsiteX8" fmla="*/ 7039 w 10000"/>
                <a:gd name="connsiteY8" fmla="*/ 54 h 10000"/>
                <a:gd name="connsiteX9" fmla="*/ 7660 w 10000"/>
                <a:gd name="connsiteY9" fmla="*/ 1567 h 10000"/>
                <a:gd name="connsiteX10" fmla="*/ 8666 w 10000"/>
                <a:gd name="connsiteY10" fmla="*/ 3676 h 10000"/>
                <a:gd name="connsiteX11" fmla="*/ 9140 w 10000"/>
                <a:gd name="connsiteY11" fmla="*/ 5487 h 10000"/>
                <a:gd name="connsiteX12" fmla="*/ 9890 w 10000"/>
                <a:gd name="connsiteY12" fmla="*/ 6757 h 10000"/>
                <a:gd name="connsiteX13" fmla="*/ 10000 w 10000"/>
                <a:gd name="connsiteY13" fmla="*/ 8594 h 10000"/>
                <a:gd name="connsiteX14" fmla="*/ 9763 w 10000"/>
                <a:gd name="connsiteY14" fmla="*/ 9703 h 10000"/>
                <a:gd name="connsiteX15" fmla="*/ 8720 w 10000"/>
                <a:gd name="connsiteY15" fmla="*/ 10000 h 10000"/>
                <a:gd name="connsiteX16" fmla="*/ 8537 w 10000"/>
                <a:gd name="connsiteY16" fmla="*/ 9541 h 10000"/>
                <a:gd name="connsiteX17" fmla="*/ 7806 w 10000"/>
                <a:gd name="connsiteY17" fmla="*/ 8865 h 10000"/>
                <a:gd name="connsiteX18" fmla="*/ 7569 w 10000"/>
                <a:gd name="connsiteY18" fmla="*/ 8162 h 10000"/>
                <a:gd name="connsiteX19" fmla="*/ 7367 w 10000"/>
                <a:gd name="connsiteY19" fmla="*/ 7919 h 10000"/>
                <a:gd name="connsiteX20" fmla="*/ 7258 w 10000"/>
                <a:gd name="connsiteY20" fmla="*/ 7271 h 10000"/>
                <a:gd name="connsiteX21" fmla="*/ 7075 w 10000"/>
                <a:gd name="connsiteY21" fmla="*/ 7459 h 10000"/>
                <a:gd name="connsiteX22" fmla="*/ 6490 w 10000"/>
                <a:gd name="connsiteY22" fmla="*/ 6622 h 10000"/>
                <a:gd name="connsiteX23" fmla="*/ 6636 w 10000"/>
                <a:gd name="connsiteY23" fmla="*/ 5838 h 10000"/>
                <a:gd name="connsiteX24" fmla="*/ 6490 w 10000"/>
                <a:gd name="connsiteY24" fmla="*/ 5406 h 10000"/>
                <a:gd name="connsiteX25" fmla="*/ 6325 w 10000"/>
                <a:gd name="connsiteY25" fmla="*/ 5541 h 10000"/>
                <a:gd name="connsiteX26" fmla="*/ 6343 w 10000"/>
                <a:gd name="connsiteY26" fmla="*/ 6000 h 10000"/>
                <a:gd name="connsiteX27" fmla="*/ 6142 w 10000"/>
                <a:gd name="connsiteY27" fmla="*/ 5406 h 10000"/>
                <a:gd name="connsiteX28" fmla="*/ 6161 w 10000"/>
                <a:gd name="connsiteY28" fmla="*/ 4000 h 10000"/>
                <a:gd name="connsiteX29" fmla="*/ 5795 w 10000"/>
                <a:gd name="connsiteY29" fmla="*/ 3163 h 10000"/>
                <a:gd name="connsiteX30" fmla="*/ 4863 w 10000"/>
                <a:gd name="connsiteY30" fmla="*/ 2460 h 10000"/>
                <a:gd name="connsiteX31" fmla="*/ 4388 w 10000"/>
                <a:gd name="connsiteY31" fmla="*/ 1676 h 10000"/>
                <a:gd name="connsiteX32" fmla="*/ 3857 w 10000"/>
                <a:gd name="connsiteY32" fmla="*/ 1594 h 10000"/>
                <a:gd name="connsiteX33" fmla="*/ 3638 w 10000"/>
                <a:gd name="connsiteY33" fmla="*/ 2081 h 10000"/>
                <a:gd name="connsiteX34" fmla="*/ 2870 w 10000"/>
                <a:gd name="connsiteY34" fmla="*/ 2433 h 10000"/>
                <a:gd name="connsiteX35" fmla="*/ 2413 w 10000"/>
                <a:gd name="connsiteY35" fmla="*/ 2081 h 10000"/>
                <a:gd name="connsiteX36" fmla="*/ 2176 w 10000"/>
                <a:gd name="connsiteY36" fmla="*/ 1567 h 10000"/>
                <a:gd name="connsiteX37" fmla="*/ 713 w 10000"/>
                <a:gd name="connsiteY37" fmla="*/ 2027 h 10000"/>
                <a:gd name="connsiteX38" fmla="*/ 402 w 10000"/>
                <a:gd name="connsiteY38" fmla="*/ 1648 h 10000"/>
                <a:gd name="connsiteX39" fmla="*/ 73 w 10000"/>
                <a:gd name="connsiteY39" fmla="*/ 2055 h 10000"/>
                <a:gd name="connsiteX40" fmla="*/ 0 w 10000"/>
                <a:gd name="connsiteY40" fmla="*/ 946 h 10000"/>
                <a:gd name="connsiteX0" fmla="*/ 0 w 10000"/>
                <a:gd name="connsiteY0" fmla="*/ 946 h 10000"/>
                <a:gd name="connsiteX1" fmla="*/ 2742 w 10000"/>
                <a:gd name="connsiteY1" fmla="*/ 540 h 10000"/>
                <a:gd name="connsiteX2" fmla="*/ 3034 w 10000"/>
                <a:gd name="connsiteY2" fmla="*/ 1189 h 10000"/>
                <a:gd name="connsiteX3" fmla="*/ 3092 w 10000"/>
                <a:gd name="connsiteY3" fmla="*/ 1067 h 10000"/>
                <a:gd name="connsiteX4" fmla="*/ 6042 w 10000"/>
                <a:gd name="connsiteY4" fmla="*/ 493 h 10000"/>
                <a:gd name="connsiteX5" fmla="*/ 6458 w 10000"/>
                <a:gd name="connsiteY5" fmla="*/ 917 h 10000"/>
                <a:gd name="connsiteX6" fmla="*/ 6490 w 10000"/>
                <a:gd name="connsiteY6" fmla="*/ 81 h 10000"/>
                <a:gd name="connsiteX7" fmla="*/ 6454 w 10000"/>
                <a:gd name="connsiteY7" fmla="*/ 0 h 10000"/>
                <a:gd name="connsiteX8" fmla="*/ 7039 w 10000"/>
                <a:gd name="connsiteY8" fmla="*/ 54 h 10000"/>
                <a:gd name="connsiteX9" fmla="*/ 7660 w 10000"/>
                <a:gd name="connsiteY9" fmla="*/ 1567 h 10000"/>
                <a:gd name="connsiteX10" fmla="*/ 8666 w 10000"/>
                <a:gd name="connsiteY10" fmla="*/ 3676 h 10000"/>
                <a:gd name="connsiteX11" fmla="*/ 9140 w 10000"/>
                <a:gd name="connsiteY11" fmla="*/ 5487 h 10000"/>
                <a:gd name="connsiteX12" fmla="*/ 9890 w 10000"/>
                <a:gd name="connsiteY12" fmla="*/ 6757 h 10000"/>
                <a:gd name="connsiteX13" fmla="*/ 10000 w 10000"/>
                <a:gd name="connsiteY13" fmla="*/ 8594 h 10000"/>
                <a:gd name="connsiteX14" fmla="*/ 9763 w 10000"/>
                <a:gd name="connsiteY14" fmla="*/ 9703 h 10000"/>
                <a:gd name="connsiteX15" fmla="*/ 8720 w 10000"/>
                <a:gd name="connsiteY15" fmla="*/ 10000 h 10000"/>
                <a:gd name="connsiteX16" fmla="*/ 8537 w 10000"/>
                <a:gd name="connsiteY16" fmla="*/ 9541 h 10000"/>
                <a:gd name="connsiteX17" fmla="*/ 7806 w 10000"/>
                <a:gd name="connsiteY17" fmla="*/ 8865 h 10000"/>
                <a:gd name="connsiteX18" fmla="*/ 7569 w 10000"/>
                <a:gd name="connsiteY18" fmla="*/ 8162 h 10000"/>
                <a:gd name="connsiteX19" fmla="*/ 7367 w 10000"/>
                <a:gd name="connsiteY19" fmla="*/ 7919 h 10000"/>
                <a:gd name="connsiteX20" fmla="*/ 7258 w 10000"/>
                <a:gd name="connsiteY20" fmla="*/ 7271 h 10000"/>
                <a:gd name="connsiteX21" fmla="*/ 7075 w 10000"/>
                <a:gd name="connsiteY21" fmla="*/ 7459 h 10000"/>
                <a:gd name="connsiteX22" fmla="*/ 6490 w 10000"/>
                <a:gd name="connsiteY22" fmla="*/ 6622 h 10000"/>
                <a:gd name="connsiteX23" fmla="*/ 6636 w 10000"/>
                <a:gd name="connsiteY23" fmla="*/ 5838 h 10000"/>
                <a:gd name="connsiteX24" fmla="*/ 6490 w 10000"/>
                <a:gd name="connsiteY24" fmla="*/ 5406 h 10000"/>
                <a:gd name="connsiteX25" fmla="*/ 6325 w 10000"/>
                <a:gd name="connsiteY25" fmla="*/ 5541 h 10000"/>
                <a:gd name="connsiteX26" fmla="*/ 6343 w 10000"/>
                <a:gd name="connsiteY26" fmla="*/ 6000 h 10000"/>
                <a:gd name="connsiteX27" fmla="*/ 6142 w 10000"/>
                <a:gd name="connsiteY27" fmla="*/ 5406 h 10000"/>
                <a:gd name="connsiteX28" fmla="*/ 6161 w 10000"/>
                <a:gd name="connsiteY28" fmla="*/ 4000 h 10000"/>
                <a:gd name="connsiteX29" fmla="*/ 5795 w 10000"/>
                <a:gd name="connsiteY29" fmla="*/ 3163 h 10000"/>
                <a:gd name="connsiteX30" fmla="*/ 4863 w 10000"/>
                <a:gd name="connsiteY30" fmla="*/ 2460 h 10000"/>
                <a:gd name="connsiteX31" fmla="*/ 4388 w 10000"/>
                <a:gd name="connsiteY31" fmla="*/ 1676 h 10000"/>
                <a:gd name="connsiteX32" fmla="*/ 3857 w 10000"/>
                <a:gd name="connsiteY32" fmla="*/ 1594 h 10000"/>
                <a:gd name="connsiteX33" fmla="*/ 3638 w 10000"/>
                <a:gd name="connsiteY33" fmla="*/ 2081 h 10000"/>
                <a:gd name="connsiteX34" fmla="*/ 2870 w 10000"/>
                <a:gd name="connsiteY34" fmla="*/ 2433 h 10000"/>
                <a:gd name="connsiteX35" fmla="*/ 2413 w 10000"/>
                <a:gd name="connsiteY35" fmla="*/ 2081 h 10000"/>
                <a:gd name="connsiteX36" fmla="*/ 2176 w 10000"/>
                <a:gd name="connsiteY36" fmla="*/ 1567 h 10000"/>
                <a:gd name="connsiteX37" fmla="*/ 713 w 10000"/>
                <a:gd name="connsiteY37" fmla="*/ 2027 h 10000"/>
                <a:gd name="connsiteX38" fmla="*/ 402 w 10000"/>
                <a:gd name="connsiteY38" fmla="*/ 1648 h 10000"/>
                <a:gd name="connsiteX39" fmla="*/ 73 w 10000"/>
                <a:gd name="connsiteY39" fmla="*/ 2055 h 10000"/>
                <a:gd name="connsiteX40" fmla="*/ 0 w 10000"/>
                <a:gd name="connsiteY40" fmla="*/ 946 h 10000"/>
                <a:gd name="connsiteX0" fmla="*/ 0 w 10000"/>
                <a:gd name="connsiteY0" fmla="*/ 986 h 10040"/>
                <a:gd name="connsiteX1" fmla="*/ 2742 w 10000"/>
                <a:gd name="connsiteY1" fmla="*/ 580 h 10040"/>
                <a:gd name="connsiteX2" fmla="*/ 3034 w 10000"/>
                <a:gd name="connsiteY2" fmla="*/ 1229 h 10040"/>
                <a:gd name="connsiteX3" fmla="*/ 3092 w 10000"/>
                <a:gd name="connsiteY3" fmla="*/ 1107 h 10040"/>
                <a:gd name="connsiteX4" fmla="*/ 6042 w 10000"/>
                <a:gd name="connsiteY4" fmla="*/ 533 h 10040"/>
                <a:gd name="connsiteX5" fmla="*/ 6458 w 10000"/>
                <a:gd name="connsiteY5" fmla="*/ 957 h 10040"/>
                <a:gd name="connsiteX6" fmla="*/ 6490 w 10000"/>
                <a:gd name="connsiteY6" fmla="*/ 121 h 10040"/>
                <a:gd name="connsiteX7" fmla="*/ 6454 w 10000"/>
                <a:gd name="connsiteY7" fmla="*/ 40 h 10040"/>
                <a:gd name="connsiteX8" fmla="*/ 7023 w 10000"/>
                <a:gd name="connsiteY8" fmla="*/ 0 h 10040"/>
                <a:gd name="connsiteX9" fmla="*/ 7660 w 10000"/>
                <a:gd name="connsiteY9" fmla="*/ 1607 h 10040"/>
                <a:gd name="connsiteX10" fmla="*/ 8666 w 10000"/>
                <a:gd name="connsiteY10" fmla="*/ 3716 h 10040"/>
                <a:gd name="connsiteX11" fmla="*/ 9140 w 10000"/>
                <a:gd name="connsiteY11" fmla="*/ 5527 h 10040"/>
                <a:gd name="connsiteX12" fmla="*/ 9890 w 10000"/>
                <a:gd name="connsiteY12" fmla="*/ 6797 h 10040"/>
                <a:gd name="connsiteX13" fmla="*/ 10000 w 10000"/>
                <a:gd name="connsiteY13" fmla="*/ 8634 h 10040"/>
                <a:gd name="connsiteX14" fmla="*/ 9763 w 10000"/>
                <a:gd name="connsiteY14" fmla="*/ 9743 h 10040"/>
                <a:gd name="connsiteX15" fmla="*/ 8720 w 10000"/>
                <a:gd name="connsiteY15" fmla="*/ 10040 h 10040"/>
                <a:gd name="connsiteX16" fmla="*/ 8537 w 10000"/>
                <a:gd name="connsiteY16" fmla="*/ 9581 h 10040"/>
                <a:gd name="connsiteX17" fmla="*/ 7806 w 10000"/>
                <a:gd name="connsiteY17" fmla="*/ 8905 h 10040"/>
                <a:gd name="connsiteX18" fmla="*/ 7569 w 10000"/>
                <a:gd name="connsiteY18" fmla="*/ 8202 h 10040"/>
                <a:gd name="connsiteX19" fmla="*/ 7367 w 10000"/>
                <a:gd name="connsiteY19" fmla="*/ 7959 h 10040"/>
                <a:gd name="connsiteX20" fmla="*/ 7258 w 10000"/>
                <a:gd name="connsiteY20" fmla="*/ 7311 h 10040"/>
                <a:gd name="connsiteX21" fmla="*/ 7075 w 10000"/>
                <a:gd name="connsiteY21" fmla="*/ 7499 h 10040"/>
                <a:gd name="connsiteX22" fmla="*/ 6490 w 10000"/>
                <a:gd name="connsiteY22" fmla="*/ 6662 h 10040"/>
                <a:gd name="connsiteX23" fmla="*/ 6636 w 10000"/>
                <a:gd name="connsiteY23" fmla="*/ 5878 h 10040"/>
                <a:gd name="connsiteX24" fmla="*/ 6490 w 10000"/>
                <a:gd name="connsiteY24" fmla="*/ 5446 h 10040"/>
                <a:gd name="connsiteX25" fmla="*/ 6325 w 10000"/>
                <a:gd name="connsiteY25" fmla="*/ 5581 h 10040"/>
                <a:gd name="connsiteX26" fmla="*/ 6343 w 10000"/>
                <a:gd name="connsiteY26" fmla="*/ 6040 h 10040"/>
                <a:gd name="connsiteX27" fmla="*/ 6142 w 10000"/>
                <a:gd name="connsiteY27" fmla="*/ 5446 h 10040"/>
                <a:gd name="connsiteX28" fmla="*/ 6161 w 10000"/>
                <a:gd name="connsiteY28" fmla="*/ 4040 h 10040"/>
                <a:gd name="connsiteX29" fmla="*/ 5795 w 10000"/>
                <a:gd name="connsiteY29" fmla="*/ 3203 h 10040"/>
                <a:gd name="connsiteX30" fmla="*/ 4863 w 10000"/>
                <a:gd name="connsiteY30" fmla="*/ 2500 h 10040"/>
                <a:gd name="connsiteX31" fmla="*/ 4388 w 10000"/>
                <a:gd name="connsiteY31" fmla="*/ 1716 h 10040"/>
                <a:gd name="connsiteX32" fmla="*/ 3857 w 10000"/>
                <a:gd name="connsiteY32" fmla="*/ 1634 h 10040"/>
                <a:gd name="connsiteX33" fmla="*/ 3638 w 10000"/>
                <a:gd name="connsiteY33" fmla="*/ 2121 h 10040"/>
                <a:gd name="connsiteX34" fmla="*/ 2870 w 10000"/>
                <a:gd name="connsiteY34" fmla="*/ 2473 h 10040"/>
                <a:gd name="connsiteX35" fmla="*/ 2413 w 10000"/>
                <a:gd name="connsiteY35" fmla="*/ 2121 h 10040"/>
                <a:gd name="connsiteX36" fmla="*/ 2176 w 10000"/>
                <a:gd name="connsiteY36" fmla="*/ 1607 h 10040"/>
                <a:gd name="connsiteX37" fmla="*/ 713 w 10000"/>
                <a:gd name="connsiteY37" fmla="*/ 2067 h 10040"/>
                <a:gd name="connsiteX38" fmla="*/ 402 w 10000"/>
                <a:gd name="connsiteY38" fmla="*/ 1688 h 10040"/>
                <a:gd name="connsiteX39" fmla="*/ 73 w 10000"/>
                <a:gd name="connsiteY39" fmla="*/ 2095 h 10040"/>
                <a:gd name="connsiteX40" fmla="*/ 0 w 10000"/>
                <a:gd name="connsiteY40" fmla="*/ 986 h 10040"/>
                <a:gd name="connsiteX0" fmla="*/ 0 w 10000"/>
                <a:gd name="connsiteY0" fmla="*/ 986 h 10040"/>
                <a:gd name="connsiteX1" fmla="*/ 2742 w 10000"/>
                <a:gd name="connsiteY1" fmla="*/ 580 h 10040"/>
                <a:gd name="connsiteX2" fmla="*/ 3034 w 10000"/>
                <a:gd name="connsiteY2" fmla="*/ 1229 h 10040"/>
                <a:gd name="connsiteX3" fmla="*/ 3092 w 10000"/>
                <a:gd name="connsiteY3" fmla="*/ 1107 h 10040"/>
                <a:gd name="connsiteX4" fmla="*/ 6042 w 10000"/>
                <a:gd name="connsiteY4" fmla="*/ 533 h 10040"/>
                <a:gd name="connsiteX5" fmla="*/ 6458 w 10000"/>
                <a:gd name="connsiteY5" fmla="*/ 957 h 10040"/>
                <a:gd name="connsiteX6" fmla="*/ 6442 w 10000"/>
                <a:gd name="connsiteY6" fmla="*/ 51 h 10040"/>
                <a:gd name="connsiteX7" fmla="*/ 6454 w 10000"/>
                <a:gd name="connsiteY7" fmla="*/ 40 h 10040"/>
                <a:gd name="connsiteX8" fmla="*/ 7023 w 10000"/>
                <a:gd name="connsiteY8" fmla="*/ 0 h 10040"/>
                <a:gd name="connsiteX9" fmla="*/ 7660 w 10000"/>
                <a:gd name="connsiteY9" fmla="*/ 1607 h 10040"/>
                <a:gd name="connsiteX10" fmla="*/ 8666 w 10000"/>
                <a:gd name="connsiteY10" fmla="*/ 3716 h 10040"/>
                <a:gd name="connsiteX11" fmla="*/ 9140 w 10000"/>
                <a:gd name="connsiteY11" fmla="*/ 5527 h 10040"/>
                <a:gd name="connsiteX12" fmla="*/ 9890 w 10000"/>
                <a:gd name="connsiteY12" fmla="*/ 6797 h 10040"/>
                <a:gd name="connsiteX13" fmla="*/ 10000 w 10000"/>
                <a:gd name="connsiteY13" fmla="*/ 8634 h 10040"/>
                <a:gd name="connsiteX14" fmla="*/ 9763 w 10000"/>
                <a:gd name="connsiteY14" fmla="*/ 9743 h 10040"/>
                <a:gd name="connsiteX15" fmla="*/ 8720 w 10000"/>
                <a:gd name="connsiteY15" fmla="*/ 10040 h 10040"/>
                <a:gd name="connsiteX16" fmla="*/ 8537 w 10000"/>
                <a:gd name="connsiteY16" fmla="*/ 9581 h 10040"/>
                <a:gd name="connsiteX17" fmla="*/ 7806 w 10000"/>
                <a:gd name="connsiteY17" fmla="*/ 8905 h 10040"/>
                <a:gd name="connsiteX18" fmla="*/ 7569 w 10000"/>
                <a:gd name="connsiteY18" fmla="*/ 8202 h 10040"/>
                <a:gd name="connsiteX19" fmla="*/ 7367 w 10000"/>
                <a:gd name="connsiteY19" fmla="*/ 7959 h 10040"/>
                <a:gd name="connsiteX20" fmla="*/ 7258 w 10000"/>
                <a:gd name="connsiteY20" fmla="*/ 7311 h 10040"/>
                <a:gd name="connsiteX21" fmla="*/ 7075 w 10000"/>
                <a:gd name="connsiteY21" fmla="*/ 7499 h 10040"/>
                <a:gd name="connsiteX22" fmla="*/ 6490 w 10000"/>
                <a:gd name="connsiteY22" fmla="*/ 6662 h 10040"/>
                <a:gd name="connsiteX23" fmla="*/ 6636 w 10000"/>
                <a:gd name="connsiteY23" fmla="*/ 5878 h 10040"/>
                <a:gd name="connsiteX24" fmla="*/ 6490 w 10000"/>
                <a:gd name="connsiteY24" fmla="*/ 5446 h 10040"/>
                <a:gd name="connsiteX25" fmla="*/ 6325 w 10000"/>
                <a:gd name="connsiteY25" fmla="*/ 5581 h 10040"/>
                <a:gd name="connsiteX26" fmla="*/ 6343 w 10000"/>
                <a:gd name="connsiteY26" fmla="*/ 6040 h 10040"/>
                <a:gd name="connsiteX27" fmla="*/ 6142 w 10000"/>
                <a:gd name="connsiteY27" fmla="*/ 5446 h 10040"/>
                <a:gd name="connsiteX28" fmla="*/ 6161 w 10000"/>
                <a:gd name="connsiteY28" fmla="*/ 4040 h 10040"/>
                <a:gd name="connsiteX29" fmla="*/ 5795 w 10000"/>
                <a:gd name="connsiteY29" fmla="*/ 3203 h 10040"/>
                <a:gd name="connsiteX30" fmla="*/ 4863 w 10000"/>
                <a:gd name="connsiteY30" fmla="*/ 2500 h 10040"/>
                <a:gd name="connsiteX31" fmla="*/ 4388 w 10000"/>
                <a:gd name="connsiteY31" fmla="*/ 1716 h 10040"/>
                <a:gd name="connsiteX32" fmla="*/ 3857 w 10000"/>
                <a:gd name="connsiteY32" fmla="*/ 1634 h 10040"/>
                <a:gd name="connsiteX33" fmla="*/ 3638 w 10000"/>
                <a:gd name="connsiteY33" fmla="*/ 2121 h 10040"/>
                <a:gd name="connsiteX34" fmla="*/ 2870 w 10000"/>
                <a:gd name="connsiteY34" fmla="*/ 2473 h 10040"/>
                <a:gd name="connsiteX35" fmla="*/ 2413 w 10000"/>
                <a:gd name="connsiteY35" fmla="*/ 2121 h 10040"/>
                <a:gd name="connsiteX36" fmla="*/ 2176 w 10000"/>
                <a:gd name="connsiteY36" fmla="*/ 1607 h 10040"/>
                <a:gd name="connsiteX37" fmla="*/ 713 w 10000"/>
                <a:gd name="connsiteY37" fmla="*/ 2067 h 10040"/>
                <a:gd name="connsiteX38" fmla="*/ 402 w 10000"/>
                <a:gd name="connsiteY38" fmla="*/ 1688 h 10040"/>
                <a:gd name="connsiteX39" fmla="*/ 73 w 10000"/>
                <a:gd name="connsiteY39" fmla="*/ 2095 h 10040"/>
                <a:gd name="connsiteX40" fmla="*/ 0 w 10000"/>
                <a:gd name="connsiteY40" fmla="*/ 986 h 1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000" h="10040">
                  <a:moveTo>
                    <a:pt x="0" y="986"/>
                  </a:moveTo>
                  <a:lnTo>
                    <a:pt x="2742" y="580"/>
                  </a:lnTo>
                  <a:cubicBezTo>
                    <a:pt x="2839" y="797"/>
                    <a:pt x="2937" y="1013"/>
                    <a:pt x="3034" y="1229"/>
                  </a:cubicBezTo>
                  <a:cubicBezTo>
                    <a:pt x="3053" y="1220"/>
                    <a:pt x="3073" y="1116"/>
                    <a:pt x="3092" y="1107"/>
                  </a:cubicBezTo>
                  <a:lnTo>
                    <a:pt x="6042" y="533"/>
                  </a:lnTo>
                  <a:lnTo>
                    <a:pt x="6458" y="957"/>
                  </a:lnTo>
                  <a:cubicBezTo>
                    <a:pt x="6469" y="678"/>
                    <a:pt x="6431" y="330"/>
                    <a:pt x="6442" y="51"/>
                  </a:cubicBezTo>
                  <a:cubicBezTo>
                    <a:pt x="6446" y="47"/>
                    <a:pt x="6450" y="44"/>
                    <a:pt x="6454" y="40"/>
                  </a:cubicBezTo>
                  <a:lnTo>
                    <a:pt x="7023" y="0"/>
                  </a:lnTo>
                  <a:lnTo>
                    <a:pt x="7660" y="1607"/>
                  </a:lnTo>
                  <a:lnTo>
                    <a:pt x="8666" y="3716"/>
                  </a:lnTo>
                  <a:lnTo>
                    <a:pt x="9140" y="5527"/>
                  </a:lnTo>
                  <a:lnTo>
                    <a:pt x="9890" y="6797"/>
                  </a:lnTo>
                  <a:cubicBezTo>
                    <a:pt x="9927" y="7410"/>
                    <a:pt x="9963" y="8022"/>
                    <a:pt x="10000" y="8634"/>
                  </a:cubicBezTo>
                  <a:lnTo>
                    <a:pt x="9763" y="9743"/>
                  </a:lnTo>
                  <a:lnTo>
                    <a:pt x="8720" y="10040"/>
                  </a:lnTo>
                  <a:lnTo>
                    <a:pt x="8537" y="9581"/>
                  </a:lnTo>
                  <a:lnTo>
                    <a:pt x="7806" y="8905"/>
                  </a:lnTo>
                  <a:lnTo>
                    <a:pt x="7569" y="8202"/>
                  </a:lnTo>
                  <a:lnTo>
                    <a:pt x="7367" y="7959"/>
                  </a:lnTo>
                  <a:cubicBezTo>
                    <a:pt x="7331" y="7743"/>
                    <a:pt x="7294" y="7527"/>
                    <a:pt x="7258" y="7311"/>
                  </a:cubicBezTo>
                  <a:lnTo>
                    <a:pt x="7075" y="7499"/>
                  </a:lnTo>
                  <a:lnTo>
                    <a:pt x="6490" y="6662"/>
                  </a:lnTo>
                  <a:cubicBezTo>
                    <a:pt x="6539" y="6400"/>
                    <a:pt x="6587" y="6139"/>
                    <a:pt x="6636" y="5878"/>
                  </a:cubicBezTo>
                  <a:cubicBezTo>
                    <a:pt x="6587" y="5733"/>
                    <a:pt x="6539" y="5590"/>
                    <a:pt x="6490" y="5446"/>
                  </a:cubicBezTo>
                  <a:lnTo>
                    <a:pt x="6325" y="5581"/>
                  </a:lnTo>
                  <a:lnTo>
                    <a:pt x="6343" y="6040"/>
                  </a:lnTo>
                  <a:lnTo>
                    <a:pt x="6142" y="5446"/>
                  </a:lnTo>
                  <a:cubicBezTo>
                    <a:pt x="6148" y="4977"/>
                    <a:pt x="6155" y="4508"/>
                    <a:pt x="6161" y="4040"/>
                  </a:cubicBezTo>
                  <a:lnTo>
                    <a:pt x="5795" y="3203"/>
                  </a:lnTo>
                  <a:lnTo>
                    <a:pt x="4863" y="2500"/>
                  </a:lnTo>
                  <a:lnTo>
                    <a:pt x="4388" y="1716"/>
                  </a:lnTo>
                  <a:lnTo>
                    <a:pt x="3857" y="1634"/>
                  </a:lnTo>
                  <a:lnTo>
                    <a:pt x="3638" y="2121"/>
                  </a:lnTo>
                  <a:lnTo>
                    <a:pt x="2870" y="2473"/>
                  </a:lnTo>
                  <a:lnTo>
                    <a:pt x="2413" y="2121"/>
                  </a:lnTo>
                  <a:lnTo>
                    <a:pt x="2176" y="1607"/>
                  </a:lnTo>
                  <a:lnTo>
                    <a:pt x="713" y="2067"/>
                  </a:lnTo>
                  <a:lnTo>
                    <a:pt x="402" y="1688"/>
                  </a:lnTo>
                  <a:lnTo>
                    <a:pt x="73" y="2095"/>
                  </a:lnTo>
                  <a:cubicBezTo>
                    <a:pt x="49" y="1725"/>
                    <a:pt x="24" y="1356"/>
                    <a:pt x="0" y="986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7" name="Freeform 67"/>
            <p:cNvSpPr>
              <a:spLocks/>
            </p:cNvSpPr>
            <p:nvPr/>
          </p:nvSpPr>
          <p:spPr bwMode="auto">
            <a:xfrm>
              <a:off x="6837712" y="3609737"/>
              <a:ext cx="1128712" cy="523875"/>
            </a:xfrm>
            <a:custGeom>
              <a:avLst/>
              <a:gdLst>
                <a:gd name="connsiteX0" fmla="*/ 337 w 9980"/>
                <a:gd name="connsiteY0" fmla="*/ 7684 h 10309"/>
                <a:gd name="connsiteX1" fmla="*/ 0 w 9980"/>
                <a:gd name="connsiteY1" fmla="*/ 9811 h 10309"/>
                <a:gd name="connsiteX2" fmla="*/ 1290 w 9980"/>
                <a:gd name="connsiteY2" fmla="*/ 9540 h 10309"/>
                <a:gd name="connsiteX3" fmla="*/ 1806 w 9980"/>
                <a:gd name="connsiteY3" fmla="*/ 8544 h 10309"/>
                <a:gd name="connsiteX4" fmla="*/ 3571 w 9980"/>
                <a:gd name="connsiteY4" fmla="*/ 7503 h 10309"/>
                <a:gd name="connsiteX5" fmla="*/ 4048 w 9980"/>
                <a:gd name="connsiteY5" fmla="*/ 8092 h 10309"/>
                <a:gd name="connsiteX6" fmla="*/ 5218 w 9980"/>
                <a:gd name="connsiteY6" fmla="*/ 7684 h 10309"/>
                <a:gd name="connsiteX7" fmla="*/ 5218 w 9980"/>
                <a:gd name="connsiteY7" fmla="*/ 7820 h 10309"/>
                <a:gd name="connsiteX8" fmla="*/ 6944 w 9980"/>
                <a:gd name="connsiteY8" fmla="*/ 10309 h 10309"/>
                <a:gd name="connsiteX9" fmla="*/ 7956 w 9980"/>
                <a:gd name="connsiteY9" fmla="*/ 9585 h 10309"/>
                <a:gd name="connsiteX10" fmla="*/ 8512 w 9980"/>
                <a:gd name="connsiteY10" fmla="*/ 6825 h 10309"/>
                <a:gd name="connsiteX11" fmla="*/ 9504 w 9980"/>
                <a:gd name="connsiteY11" fmla="*/ 6055 h 10309"/>
                <a:gd name="connsiteX12" fmla="*/ 9980 w 9980"/>
                <a:gd name="connsiteY12" fmla="*/ 4064 h 10309"/>
                <a:gd name="connsiteX13" fmla="*/ 9960 w 9980"/>
                <a:gd name="connsiteY13" fmla="*/ 1621 h 10309"/>
                <a:gd name="connsiteX14" fmla="*/ 9821 w 9980"/>
                <a:gd name="connsiteY14" fmla="*/ 3657 h 10309"/>
                <a:gd name="connsiteX15" fmla="*/ 9286 w 9980"/>
                <a:gd name="connsiteY15" fmla="*/ 5331 h 10309"/>
                <a:gd name="connsiteX16" fmla="*/ 9067 w 9980"/>
                <a:gd name="connsiteY16" fmla="*/ 5196 h 10309"/>
                <a:gd name="connsiteX17" fmla="*/ 8333 w 9980"/>
                <a:gd name="connsiteY17" fmla="*/ 5648 h 10309"/>
                <a:gd name="connsiteX18" fmla="*/ 8333 w 9980"/>
                <a:gd name="connsiteY18" fmla="*/ 5105 h 10309"/>
                <a:gd name="connsiteX19" fmla="*/ 9067 w 9980"/>
                <a:gd name="connsiteY19" fmla="*/ 4562 h 10309"/>
                <a:gd name="connsiteX20" fmla="*/ 8393 w 9980"/>
                <a:gd name="connsiteY20" fmla="*/ 4381 h 10309"/>
                <a:gd name="connsiteX21" fmla="*/ 9147 w 9980"/>
                <a:gd name="connsiteY21" fmla="*/ 3838 h 10309"/>
                <a:gd name="connsiteX22" fmla="*/ 9444 w 9980"/>
                <a:gd name="connsiteY22" fmla="*/ 4110 h 10309"/>
                <a:gd name="connsiteX23" fmla="*/ 9603 w 9980"/>
                <a:gd name="connsiteY23" fmla="*/ 2209 h 10309"/>
                <a:gd name="connsiteX24" fmla="*/ 9405 w 9980"/>
                <a:gd name="connsiteY24" fmla="*/ 1757 h 10309"/>
                <a:gd name="connsiteX25" fmla="*/ 8492 w 9980"/>
                <a:gd name="connsiteY25" fmla="*/ 2526 h 10309"/>
                <a:gd name="connsiteX26" fmla="*/ 8512 w 9980"/>
                <a:gd name="connsiteY26" fmla="*/ 1349 h 10309"/>
                <a:gd name="connsiteX27" fmla="*/ 8889 w 9980"/>
                <a:gd name="connsiteY27" fmla="*/ 1666 h 10309"/>
                <a:gd name="connsiteX28" fmla="*/ 9405 w 9980"/>
                <a:gd name="connsiteY28" fmla="*/ 806 h 10309"/>
                <a:gd name="connsiteX29" fmla="*/ 8972 w 9980"/>
                <a:gd name="connsiteY29" fmla="*/ 0 h 10309"/>
                <a:gd name="connsiteX30" fmla="*/ 6171 w 9980"/>
                <a:gd name="connsiteY30" fmla="*/ 1892 h 10309"/>
                <a:gd name="connsiteX31" fmla="*/ 2500 w 9980"/>
                <a:gd name="connsiteY31" fmla="*/ 3567 h 10309"/>
                <a:gd name="connsiteX32" fmla="*/ 833 w 9980"/>
                <a:gd name="connsiteY32" fmla="*/ 7639 h 10309"/>
                <a:gd name="connsiteX33" fmla="*/ 337 w 9980"/>
                <a:gd name="connsiteY33" fmla="*/ 7684 h 10309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5228 w 10000"/>
                <a:gd name="connsiteY7" fmla="*/ 7586 h 10000"/>
                <a:gd name="connsiteX8" fmla="*/ 6958 w 10000"/>
                <a:gd name="connsiteY8" fmla="*/ 10000 h 10000"/>
                <a:gd name="connsiteX9" fmla="*/ 7972 w 10000"/>
                <a:gd name="connsiteY9" fmla="*/ 9298 h 10000"/>
                <a:gd name="connsiteX10" fmla="*/ 8529 w 10000"/>
                <a:gd name="connsiteY10" fmla="*/ 6620 h 10000"/>
                <a:gd name="connsiteX11" fmla="*/ 9523 w 10000"/>
                <a:gd name="connsiteY11" fmla="*/ 5874 h 10000"/>
                <a:gd name="connsiteX12" fmla="*/ 10000 w 10000"/>
                <a:gd name="connsiteY12" fmla="*/ 3942 h 10000"/>
                <a:gd name="connsiteX13" fmla="*/ 9980 w 10000"/>
                <a:gd name="connsiteY13" fmla="*/ 1572 h 10000"/>
                <a:gd name="connsiteX14" fmla="*/ 9841 w 10000"/>
                <a:gd name="connsiteY14" fmla="*/ 3547 h 10000"/>
                <a:gd name="connsiteX15" fmla="*/ 9305 w 10000"/>
                <a:gd name="connsiteY15" fmla="*/ 5171 h 10000"/>
                <a:gd name="connsiteX16" fmla="*/ 9085 w 10000"/>
                <a:gd name="connsiteY16" fmla="*/ 5040 h 10000"/>
                <a:gd name="connsiteX17" fmla="*/ 8350 w 10000"/>
                <a:gd name="connsiteY17" fmla="*/ 5479 h 10000"/>
                <a:gd name="connsiteX18" fmla="*/ 8350 w 10000"/>
                <a:gd name="connsiteY18" fmla="*/ 4952 h 10000"/>
                <a:gd name="connsiteX19" fmla="*/ 9085 w 10000"/>
                <a:gd name="connsiteY19" fmla="*/ 4425 h 10000"/>
                <a:gd name="connsiteX20" fmla="*/ 8410 w 10000"/>
                <a:gd name="connsiteY20" fmla="*/ 4250 h 10000"/>
                <a:gd name="connsiteX21" fmla="*/ 9165 w 10000"/>
                <a:gd name="connsiteY21" fmla="*/ 3723 h 10000"/>
                <a:gd name="connsiteX22" fmla="*/ 9463 w 10000"/>
                <a:gd name="connsiteY22" fmla="*/ 3987 h 10000"/>
                <a:gd name="connsiteX23" fmla="*/ 9622 w 10000"/>
                <a:gd name="connsiteY23" fmla="*/ 2143 h 10000"/>
                <a:gd name="connsiteX24" fmla="*/ 9424 w 10000"/>
                <a:gd name="connsiteY24" fmla="*/ 1704 h 10000"/>
                <a:gd name="connsiteX25" fmla="*/ 8509 w 10000"/>
                <a:gd name="connsiteY25" fmla="*/ 2450 h 10000"/>
                <a:gd name="connsiteX26" fmla="*/ 8529 w 10000"/>
                <a:gd name="connsiteY26" fmla="*/ 1309 h 10000"/>
                <a:gd name="connsiteX27" fmla="*/ 8907 w 10000"/>
                <a:gd name="connsiteY27" fmla="*/ 1616 h 10000"/>
                <a:gd name="connsiteX28" fmla="*/ 9424 w 10000"/>
                <a:gd name="connsiteY28" fmla="*/ 782 h 10000"/>
                <a:gd name="connsiteX29" fmla="*/ 8990 w 10000"/>
                <a:gd name="connsiteY29" fmla="*/ 0 h 10000"/>
                <a:gd name="connsiteX30" fmla="*/ 6166 w 10000"/>
                <a:gd name="connsiteY30" fmla="*/ 1530 h 10000"/>
                <a:gd name="connsiteX31" fmla="*/ 2505 w 10000"/>
                <a:gd name="connsiteY31" fmla="*/ 3460 h 10000"/>
                <a:gd name="connsiteX32" fmla="*/ 835 w 10000"/>
                <a:gd name="connsiteY32" fmla="*/ 7410 h 10000"/>
                <a:gd name="connsiteX33" fmla="*/ 338 w 10000"/>
                <a:gd name="connsiteY33" fmla="*/ 7454 h 10000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5228 w 10000"/>
                <a:gd name="connsiteY7" fmla="*/ 7586 h 10000"/>
                <a:gd name="connsiteX8" fmla="*/ 6958 w 10000"/>
                <a:gd name="connsiteY8" fmla="*/ 10000 h 10000"/>
                <a:gd name="connsiteX9" fmla="*/ 7972 w 10000"/>
                <a:gd name="connsiteY9" fmla="*/ 9298 h 10000"/>
                <a:gd name="connsiteX10" fmla="*/ 8529 w 10000"/>
                <a:gd name="connsiteY10" fmla="*/ 6620 h 10000"/>
                <a:gd name="connsiteX11" fmla="*/ 9523 w 10000"/>
                <a:gd name="connsiteY11" fmla="*/ 5874 h 10000"/>
                <a:gd name="connsiteX12" fmla="*/ 10000 w 10000"/>
                <a:gd name="connsiteY12" fmla="*/ 3942 h 10000"/>
                <a:gd name="connsiteX13" fmla="*/ 9980 w 10000"/>
                <a:gd name="connsiteY13" fmla="*/ 1572 h 10000"/>
                <a:gd name="connsiteX14" fmla="*/ 9841 w 10000"/>
                <a:gd name="connsiteY14" fmla="*/ 3547 h 10000"/>
                <a:gd name="connsiteX15" fmla="*/ 9305 w 10000"/>
                <a:gd name="connsiteY15" fmla="*/ 5171 h 10000"/>
                <a:gd name="connsiteX16" fmla="*/ 9085 w 10000"/>
                <a:gd name="connsiteY16" fmla="*/ 5040 h 10000"/>
                <a:gd name="connsiteX17" fmla="*/ 8350 w 10000"/>
                <a:gd name="connsiteY17" fmla="*/ 5479 h 10000"/>
                <a:gd name="connsiteX18" fmla="*/ 8350 w 10000"/>
                <a:gd name="connsiteY18" fmla="*/ 4952 h 10000"/>
                <a:gd name="connsiteX19" fmla="*/ 9085 w 10000"/>
                <a:gd name="connsiteY19" fmla="*/ 4425 h 10000"/>
                <a:gd name="connsiteX20" fmla="*/ 8410 w 10000"/>
                <a:gd name="connsiteY20" fmla="*/ 4250 h 10000"/>
                <a:gd name="connsiteX21" fmla="*/ 9165 w 10000"/>
                <a:gd name="connsiteY21" fmla="*/ 3723 h 10000"/>
                <a:gd name="connsiteX22" fmla="*/ 9463 w 10000"/>
                <a:gd name="connsiteY22" fmla="*/ 3987 h 10000"/>
                <a:gd name="connsiteX23" fmla="*/ 9622 w 10000"/>
                <a:gd name="connsiteY23" fmla="*/ 2143 h 10000"/>
                <a:gd name="connsiteX24" fmla="*/ 9424 w 10000"/>
                <a:gd name="connsiteY24" fmla="*/ 1704 h 10000"/>
                <a:gd name="connsiteX25" fmla="*/ 8509 w 10000"/>
                <a:gd name="connsiteY25" fmla="*/ 2450 h 10000"/>
                <a:gd name="connsiteX26" fmla="*/ 8529 w 10000"/>
                <a:gd name="connsiteY26" fmla="*/ 1309 h 10000"/>
                <a:gd name="connsiteX27" fmla="*/ 8907 w 10000"/>
                <a:gd name="connsiteY27" fmla="*/ 1616 h 10000"/>
                <a:gd name="connsiteX28" fmla="*/ 9424 w 10000"/>
                <a:gd name="connsiteY28" fmla="*/ 782 h 10000"/>
                <a:gd name="connsiteX29" fmla="*/ 8990 w 10000"/>
                <a:gd name="connsiteY29" fmla="*/ 0 h 10000"/>
                <a:gd name="connsiteX30" fmla="*/ 6166 w 10000"/>
                <a:gd name="connsiteY30" fmla="*/ 1530 h 10000"/>
                <a:gd name="connsiteX31" fmla="*/ 2713 w 10000"/>
                <a:gd name="connsiteY31" fmla="*/ 3193 h 10000"/>
                <a:gd name="connsiteX32" fmla="*/ 835 w 10000"/>
                <a:gd name="connsiteY32" fmla="*/ 7410 h 10000"/>
                <a:gd name="connsiteX33" fmla="*/ 338 w 10000"/>
                <a:gd name="connsiteY33" fmla="*/ 7454 h 10000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5228 w 10000"/>
                <a:gd name="connsiteY7" fmla="*/ 7586 h 10000"/>
                <a:gd name="connsiteX8" fmla="*/ 6958 w 10000"/>
                <a:gd name="connsiteY8" fmla="*/ 10000 h 10000"/>
                <a:gd name="connsiteX9" fmla="*/ 7972 w 10000"/>
                <a:gd name="connsiteY9" fmla="*/ 9298 h 10000"/>
                <a:gd name="connsiteX10" fmla="*/ 8529 w 10000"/>
                <a:gd name="connsiteY10" fmla="*/ 6620 h 10000"/>
                <a:gd name="connsiteX11" fmla="*/ 9523 w 10000"/>
                <a:gd name="connsiteY11" fmla="*/ 5874 h 10000"/>
                <a:gd name="connsiteX12" fmla="*/ 10000 w 10000"/>
                <a:gd name="connsiteY12" fmla="*/ 3942 h 10000"/>
                <a:gd name="connsiteX13" fmla="*/ 9980 w 10000"/>
                <a:gd name="connsiteY13" fmla="*/ 1572 h 10000"/>
                <a:gd name="connsiteX14" fmla="*/ 9841 w 10000"/>
                <a:gd name="connsiteY14" fmla="*/ 3547 h 10000"/>
                <a:gd name="connsiteX15" fmla="*/ 9305 w 10000"/>
                <a:gd name="connsiteY15" fmla="*/ 5171 h 10000"/>
                <a:gd name="connsiteX16" fmla="*/ 9085 w 10000"/>
                <a:gd name="connsiteY16" fmla="*/ 5040 h 10000"/>
                <a:gd name="connsiteX17" fmla="*/ 8350 w 10000"/>
                <a:gd name="connsiteY17" fmla="*/ 5479 h 10000"/>
                <a:gd name="connsiteX18" fmla="*/ 8350 w 10000"/>
                <a:gd name="connsiteY18" fmla="*/ 4952 h 10000"/>
                <a:gd name="connsiteX19" fmla="*/ 9085 w 10000"/>
                <a:gd name="connsiteY19" fmla="*/ 4425 h 10000"/>
                <a:gd name="connsiteX20" fmla="*/ 8410 w 10000"/>
                <a:gd name="connsiteY20" fmla="*/ 4250 h 10000"/>
                <a:gd name="connsiteX21" fmla="*/ 9165 w 10000"/>
                <a:gd name="connsiteY21" fmla="*/ 3723 h 10000"/>
                <a:gd name="connsiteX22" fmla="*/ 9463 w 10000"/>
                <a:gd name="connsiteY22" fmla="*/ 3987 h 10000"/>
                <a:gd name="connsiteX23" fmla="*/ 9622 w 10000"/>
                <a:gd name="connsiteY23" fmla="*/ 2143 h 10000"/>
                <a:gd name="connsiteX24" fmla="*/ 9424 w 10000"/>
                <a:gd name="connsiteY24" fmla="*/ 1704 h 10000"/>
                <a:gd name="connsiteX25" fmla="*/ 8509 w 10000"/>
                <a:gd name="connsiteY25" fmla="*/ 2450 h 10000"/>
                <a:gd name="connsiteX26" fmla="*/ 8529 w 10000"/>
                <a:gd name="connsiteY26" fmla="*/ 1309 h 10000"/>
                <a:gd name="connsiteX27" fmla="*/ 8907 w 10000"/>
                <a:gd name="connsiteY27" fmla="*/ 1616 h 10000"/>
                <a:gd name="connsiteX28" fmla="*/ 9424 w 10000"/>
                <a:gd name="connsiteY28" fmla="*/ 782 h 10000"/>
                <a:gd name="connsiteX29" fmla="*/ 8990 w 10000"/>
                <a:gd name="connsiteY29" fmla="*/ 0 h 10000"/>
                <a:gd name="connsiteX30" fmla="*/ 6166 w 10000"/>
                <a:gd name="connsiteY30" fmla="*/ 1530 h 10000"/>
                <a:gd name="connsiteX31" fmla="*/ 2540 w 10000"/>
                <a:gd name="connsiteY31" fmla="*/ 3307 h 10000"/>
                <a:gd name="connsiteX32" fmla="*/ 835 w 10000"/>
                <a:gd name="connsiteY32" fmla="*/ 7410 h 10000"/>
                <a:gd name="connsiteX33" fmla="*/ 338 w 10000"/>
                <a:gd name="connsiteY33" fmla="*/ 7454 h 10000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5228 w 10000"/>
                <a:gd name="connsiteY7" fmla="*/ 7586 h 10000"/>
                <a:gd name="connsiteX8" fmla="*/ 6958 w 10000"/>
                <a:gd name="connsiteY8" fmla="*/ 10000 h 10000"/>
                <a:gd name="connsiteX9" fmla="*/ 7972 w 10000"/>
                <a:gd name="connsiteY9" fmla="*/ 9298 h 10000"/>
                <a:gd name="connsiteX10" fmla="*/ 8529 w 10000"/>
                <a:gd name="connsiteY10" fmla="*/ 6620 h 10000"/>
                <a:gd name="connsiteX11" fmla="*/ 9523 w 10000"/>
                <a:gd name="connsiteY11" fmla="*/ 5874 h 10000"/>
                <a:gd name="connsiteX12" fmla="*/ 10000 w 10000"/>
                <a:gd name="connsiteY12" fmla="*/ 3942 h 10000"/>
                <a:gd name="connsiteX13" fmla="*/ 9980 w 10000"/>
                <a:gd name="connsiteY13" fmla="*/ 1572 h 10000"/>
                <a:gd name="connsiteX14" fmla="*/ 9841 w 10000"/>
                <a:gd name="connsiteY14" fmla="*/ 3547 h 10000"/>
                <a:gd name="connsiteX15" fmla="*/ 9305 w 10000"/>
                <a:gd name="connsiteY15" fmla="*/ 5171 h 10000"/>
                <a:gd name="connsiteX16" fmla="*/ 9085 w 10000"/>
                <a:gd name="connsiteY16" fmla="*/ 5040 h 10000"/>
                <a:gd name="connsiteX17" fmla="*/ 8350 w 10000"/>
                <a:gd name="connsiteY17" fmla="*/ 5479 h 10000"/>
                <a:gd name="connsiteX18" fmla="*/ 8350 w 10000"/>
                <a:gd name="connsiteY18" fmla="*/ 4952 h 10000"/>
                <a:gd name="connsiteX19" fmla="*/ 9085 w 10000"/>
                <a:gd name="connsiteY19" fmla="*/ 4425 h 10000"/>
                <a:gd name="connsiteX20" fmla="*/ 8410 w 10000"/>
                <a:gd name="connsiteY20" fmla="*/ 4250 h 10000"/>
                <a:gd name="connsiteX21" fmla="*/ 9165 w 10000"/>
                <a:gd name="connsiteY21" fmla="*/ 3723 h 10000"/>
                <a:gd name="connsiteX22" fmla="*/ 9463 w 10000"/>
                <a:gd name="connsiteY22" fmla="*/ 3987 h 10000"/>
                <a:gd name="connsiteX23" fmla="*/ 9622 w 10000"/>
                <a:gd name="connsiteY23" fmla="*/ 2143 h 10000"/>
                <a:gd name="connsiteX24" fmla="*/ 9424 w 10000"/>
                <a:gd name="connsiteY24" fmla="*/ 1704 h 10000"/>
                <a:gd name="connsiteX25" fmla="*/ 8509 w 10000"/>
                <a:gd name="connsiteY25" fmla="*/ 2450 h 10000"/>
                <a:gd name="connsiteX26" fmla="*/ 8529 w 10000"/>
                <a:gd name="connsiteY26" fmla="*/ 1309 h 10000"/>
                <a:gd name="connsiteX27" fmla="*/ 8907 w 10000"/>
                <a:gd name="connsiteY27" fmla="*/ 1616 h 10000"/>
                <a:gd name="connsiteX28" fmla="*/ 9424 w 10000"/>
                <a:gd name="connsiteY28" fmla="*/ 782 h 10000"/>
                <a:gd name="connsiteX29" fmla="*/ 8990 w 10000"/>
                <a:gd name="connsiteY29" fmla="*/ 0 h 10000"/>
                <a:gd name="connsiteX30" fmla="*/ 6166 w 10000"/>
                <a:gd name="connsiteY30" fmla="*/ 1530 h 10000"/>
                <a:gd name="connsiteX31" fmla="*/ 2575 w 10000"/>
                <a:gd name="connsiteY31" fmla="*/ 3154 h 10000"/>
                <a:gd name="connsiteX32" fmla="*/ 835 w 10000"/>
                <a:gd name="connsiteY32" fmla="*/ 7410 h 10000"/>
                <a:gd name="connsiteX33" fmla="*/ 338 w 10000"/>
                <a:gd name="connsiteY33" fmla="*/ 7454 h 10000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6958 w 10000"/>
                <a:gd name="connsiteY7" fmla="*/ 10000 h 10000"/>
                <a:gd name="connsiteX8" fmla="*/ 7972 w 10000"/>
                <a:gd name="connsiteY8" fmla="*/ 9298 h 10000"/>
                <a:gd name="connsiteX9" fmla="*/ 8529 w 10000"/>
                <a:gd name="connsiteY9" fmla="*/ 6620 h 10000"/>
                <a:gd name="connsiteX10" fmla="*/ 9523 w 10000"/>
                <a:gd name="connsiteY10" fmla="*/ 5874 h 10000"/>
                <a:gd name="connsiteX11" fmla="*/ 10000 w 10000"/>
                <a:gd name="connsiteY11" fmla="*/ 3942 h 10000"/>
                <a:gd name="connsiteX12" fmla="*/ 9980 w 10000"/>
                <a:gd name="connsiteY12" fmla="*/ 1572 h 10000"/>
                <a:gd name="connsiteX13" fmla="*/ 9841 w 10000"/>
                <a:gd name="connsiteY13" fmla="*/ 3547 h 10000"/>
                <a:gd name="connsiteX14" fmla="*/ 9305 w 10000"/>
                <a:gd name="connsiteY14" fmla="*/ 5171 h 10000"/>
                <a:gd name="connsiteX15" fmla="*/ 9085 w 10000"/>
                <a:gd name="connsiteY15" fmla="*/ 5040 h 10000"/>
                <a:gd name="connsiteX16" fmla="*/ 8350 w 10000"/>
                <a:gd name="connsiteY16" fmla="*/ 5479 h 10000"/>
                <a:gd name="connsiteX17" fmla="*/ 8350 w 10000"/>
                <a:gd name="connsiteY17" fmla="*/ 4952 h 10000"/>
                <a:gd name="connsiteX18" fmla="*/ 9085 w 10000"/>
                <a:gd name="connsiteY18" fmla="*/ 4425 h 10000"/>
                <a:gd name="connsiteX19" fmla="*/ 8410 w 10000"/>
                <a:gd name="connsiteY19" fmla="*/ 4250 h 10000"/>
                <a:gd name="connsiteX20" fmla="*/ 9165 w 10000"/>
                <a:gd name="connsiteY20" fmla="*/ 3723 h 10000"/>
                <a:gd name="connsiteX21" fmla="*/ 9463 w 10000"/>
                <a:gd name="connsiteY21" fmla="*/ 3987 h 10000"/>
                <a:gd name="connsiteX22" fmla="*/ 9622 w 10000"/>
                <a:gd name="connsiteY22" fmla="*/ 2143 h 10000"/>
                <a:gd name="connsiteX23" fmla="*/ 9424 w 10000"/>
                <a:gd name="connsiteY23" fmla="*/ 1704 h 10000"/>
                <a:gd name="connsiteX24" fmla="*/ 8509 w 10000"/>
                <a:gd name="connsiteY24" fmla="*/ 2450 h 10000"/>
                <a:gd name="connsiteX25" fmla="*/ 8529 w 10000"/>
                <a:gd name="connsiteY25" fmla="*/ 1309 h 10000"/>
                <a:gd name="connsiteX26" fmla="*/ 8907 w 10000"/>
                <a:gd name="connsiteY26" fmla="*/ 1616 h 10000"/>
                <a:gd name="connsiteX27" fmla="*/ 9424 w 10000"/>
                <a:gd name="connsiteY27" fmla="*/ 782 h 10000"/>
                <a:gd name="connsiteX28" fmla="*/ 8990 w 10000"/>
                <a:gd name="connsiteY28" fmla="*/ 0 h 10000"/>
                <a:gd name="connsiteX29" fmla="*/ 6166 w 10000"/>
                <a:gd name="connsiteY29" fmla="*/ 1530 h 10000"/>
                <a:gd name="connsiteX30" fmla="*/ 2575 w 10000"/>
                <a:gd name="connsiteY30" fmla="*/ 3154 h 10000"/>
                <a:gd name="connsiteX31" fmla="*/ 835 w 10000"/>
                <a:gd name="connsiteY31" fmla="*/ 7410 h 10000"/>
                <a:gd name="connsiteX32" fmla="*/ 338 w 10000"/>
                <a:gd name="connsiteY32" fmla="*/ 745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000" h="10000">
                  <a:moveTo>
                    <a:pt x="338" y="7454"/>
                  </a:moveTo>
                  <a:cubicBezTo>
                    <a:pt x="225" y="8141"/>
                    <a:pt x="112" y="8829"/>
                    <a:pt x="0" y="9517"/>
                  </a:cubicBezTo>
                  <a:lnTo>
                    <a:pt x="1293" y="9254"/>
                  </a:lnTo>
                  <a:lnTo>
                    <a:pt x="1810" y="8288"/>
                  </a:lnTo>
                  <a:lnTo>
                    <a:pt x="3578" y="7278"/>
                  </a:lnTo>
                  <a:lnTo>
                    <a:pt x="4056" y="7849"/>
                  </a:lnTo>
                  <a:lnTo>
                    <a:pt x="5228" y="7454"/>
                  </a:lnTo>
                  <a:lnTo>
                    <a:pt x="6958" y="10000"/>
                  </a:lnTo>
                  <a:lnTo>
                    <a:pt x="7972" y="9298"/>
                  </a:lnTo>
                  <a:lnTo>
                    <a:pt x="8529" y="6620"/>
                  </a:lnTo>
                  <a:lnTo>
                    <a:pt x="9523" y="5874"/>
                  </a:lnTo>
                  <a:lnTo>
                    <a:pt x="10000" y="3942"/>
                  </a:lnTo>
                  <a:cubicBezTo>
                    <a:pt x="9993" y="3153"/>
                    <a:pt x="9987" y="2362"/>
                    <a:pt x="9980" y="1572"/>
                  </a:cubicBezTo>
                  <a:cubicBezTo>
                    <a:pt x="9934" y="2231"/>
                    <a:pt x="9887" y="2889"/>
                    <a:pt x="9841" y="3547"/>
                  </a:cubicBezTo>
                  <a:lnTo>
                    <a:pt x="9305" y="5171"/>
                  </a:lnTo>
                  <a:lnTo>
                    <a:pt x="9085" y="5040"/>
                  </a:lnTo>
                  <a:lnTo>
                    <a:pt x="8350" y="5479"/>
                  </a:lnTo>
                  <a:lnTo>
                    <a:pt x="8350" y="4952"/>
                  </a:lnTo>
                  <a:lnTo>
                    <a:pt x="9085" y="4425"/>
                  </a:lnTo>
                  <a:lnTo>
                    <a:pt x="8410" y="4250"/>
                  </a:lnTo>
                  <a:lnTo>
                    <a:pt x="9165" y="3723"/>
                  </a:lnTo>
                  <a:lnTo>
                    <a:pt x="9463" y="3987"/>
                  </a:lnTo>
                  <a:lnTo>
                    <a:pt x="9622" y="2143"/>
                  </a:lnTo>
                  <a:lnTo>
                    <a:pt x="9424" y="1704"/>
                  </a:lnTo>
                  <a:lnTo>
                    <a:pt x="8509" y="2450"/>
                  </a:lnTo>
                  <a:cubicBezTo>
                    <a:pt x="8516" y="2070"/>
                    <a:pt x="8522" y="1689"/>
                    <a:pt x="8529" y="1309"/>
                  </a:cubicBezTo>
                  <a:lnTo>
                    <a:pt x="8907" y="1616"/>
                  </a:lnTo>
                  <a:lnTo>
                    <a:pt x="9424" y="782"/>
                  </a:lnTo>
                  <a:lnTo>
                    <a:pt x="8990" y="0"/>
                  </a:lnTo>
                  <a:lnTo>
                    <a:pt x="6166" y="1530"/>
                  </a:lnTo>
                  <a:lnTo>
                    <a:pt x="2575" y="3154"/>
                  </a:lnTo>
                  <a:lnTo>
                    <a:pt x="835" y="7410"/>
                  </a:lnTo>
                  <a:lnTo>
                    <a:pt x="338" y="7454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9" name="Freeform 6"/>
            <p:cNvSpPr>
              <a:spLocks/>
            </p:cNvSpPr>
            <p:nvPr/>
          </p:nvSpPr>
          <p:spPr bwMode="auto">
            <a:xfrm rot="534932">
              <a:off x="2504013" y="5919335"/>
              <a:ext cx="108709" cy="96094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64" y="2"/>
                </a:cxn>
                <a:cxn ang="0">
                  <a:pos x="71" y="18"/>
                </a:cxn>
                <a:cxn ang="0">
                  <a:pos x="65" y="33"/>
                </a:cxn>
                <a:cxn ang="0">
                  <a:pos x="52" y="35"/>
                </a:cxn>
                <a:cxn ang="0">
                  <a:pos x="41" y="51"/>
                </a:cxn>
                <a:cxn ang="0">
                  <a:pos x="30" y="47"/>
                </a:cxn>
                <a:cxn ang="0">
                  <a:pos x="19" y="64"/>
                </a:cxn>
                <a:cxn ang="0">
                  <a:pos x="11" y="62"/>
                </a:cxn>
                <a:cxn ang="0">
                  <a:pos x="15" y="48"/>
                </a:cxn>
                <a:cxn ang="0">
                  <a:pos x="1" y="51"/>
                </a:cxn>
                <a:cxn ang="0">
                  <a:pos x="0" y="31"/>
                </a:cxn>
                <a:cxn ang="0">
                  <a:pos x="10" y="17"/>
                </a:cxn>
                <a:cxn ang="0">
                  <a:pos x="19" y="32"/>
                </a:cxn>
                <a:cxn ang="0">
                  <a:pos x="33" y="12"/>
                </a:cxn>
                <a:cxn ang="0">
                  <a:pos x="48" y="0"/>
                </a:cxn>
                <a:cxn ang="0">
                  <a:pos x="57" y="6"/>
                </a:cxn>
                <a:cxn ang="0">
                  <a:pos x="51" y="3"/>
                </a:cxn>
              </a:cxnLst>
              <a:rect l="0" t="0" r="r" b="b"/>
              <a:pathLst>
                <a:path w="72" h="65">
                  <a:moveTo>
                    <a:pt x="51" y="3"/>
                  </a:moveTo>
                  <a:lnTo>
                    <a:pt x="64" y="2"/>
                  </a:lnTo>
                  <a:lnTo>
                    <a:pt x="71" y="18"/>
                  </a:lnTo>
                  <a:lnTo>
                    <a:pt x="65" y="33"/>
                  </a:lnTo>
                  <a:lnTo>
                    <a:pt x="52" y="35"/>
                  </a:lnTo>
                  <a:lnTo>
                    <a:pt x="41" y="51"/>
                  </a:lnTo>
                  <a:lnTo>
                    <a:pt x="30" y="47"/>
                  </a:lnTo>
                  <a:lnTo>
                    <a:pt x="19" y="64"/>
                  </a:lnTo>
                  <a:lnTo>
                    <a:pt x="11" y="62"/>
                  </a:lnTo>
                  <a:lnTo>
                    <a:pt x="15" y="48"/>
                  </a:lnTo>
                  <a:lnTo>
                    <a:pt x="1" y="51"/>
                  </a:lnTo>
                  <a:lnTo>
                    <a:pt x="0" y="31"/>
                  </a:lnTo>
                  <a:lnTo>
                    <a:pt x="10" y="17"/>
                  </a:lnTo>
                  <a:lnTo>
                    <a:pt x="19" y="32"/>
                  </a:lnTo>
                  <a:lnTo>
                    <a:pt x="33" y="12"/>
                  </a:lnTo>
                  <a:lnTo>
                    <a:pt x="48" y="0"/>
                  </a:lnTo>
                  <a:lnTo>
                    <a:pt x="57" y="6"/>
                  </a:lnTo>
                  <a:lnTo>
                    <a:pt x="51" y="3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200" name="Freeform 7"/>
            <p:cNvSpPr>
              <a:spLocks/>
            </p:cNvSpPr>
            <p:nvPr/>
          </p:nvSpPr>
          <p:spPr bwMode="auto">
            <a:xfrm rot="534932">
              <a:off x="1998244" y="6004874"/>
              <a:ext cx="77002" cy="57657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0" y="8"/>
                </a:cxn>
                <a:cxn ang="0">
                  <a:pos x="50" y="30"/>
                </a:cxn>
                <a:cxn ang="0">
                  <a:pos x="39" y="32"/>
                </a:cxn>
                <a:cxn ang="0">
                  <a:pos x="27" y="27"/>
                </a:cxn>
                <a:cxn ang="0">
                  <a:pos x="19" y="38"/>
                </a:cxn>
                <a:cxn ang="0">
                  <a:pos x="3" y="38"/>
                </a:cxn>
                <a:cxn ang="0">
                  <a:pos x="0" y="25"/>
                </a:cxn>
                <a:cxn ang="0">
                  <a:pos x="10" y="19"/>
                </a:cxn>
                <a:cxn ang="0">
                  <a:pos x="16" y="8"/>
                </a:cxn>
                <a:cxn ang="0">
                  <a:pos x="30" y="11"/>
                </a:cxn>
                <a:cxn ang="0">
                  <a:pos x="39" y="0"/>
                </a:cxn>
              </a:cxnLst>
              <a:rect l="0" t="0" r="r" b="b"/>
              <a:pathLst>
                <a:path w="51" h="39">
                  <a:moveTo>
                    <a:pt x="39" y="0"/>
                  </a:moveTo>
                  <a:lnTo>
                    <a:pt x="50" y="8"/>
                  </a:lnTo>
                  <a:lnTo>
                    <a:pt x="50" y="30"/>
                  </a:lnTo>
                  <a:lnTo>
                    <a:pt x="39" y="32"/>
                  </a:lnTo>
                  <a:lnTo>
                    <a:pt x="27" y="27"/>
                  </a:lnTo>
                  <a:lnTo>
                    <a:pt x="19" y="38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10" y="19"/>
                  </a:lnTo>
                  <a:lnTo>
                    <a:pt x="16" y="8"/>
                  </a:lnTo>
                  <a:lnTo>
                    <a:pt x="30" y="11"/>
                  </a:lnTo>
                  <a:lnTo>
                    <a:pt x="39" y="0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</p:grpSp>
      <p:grpSp>
        <p:nvGrpSpPr>
          <p:cNvPr id="65" name="Group 27"/>
          <p:cNvGrpSpPr>
            <a:grpSpLocks/>
          </p:cNvGrpSpPr>
          <p:nvPr/>
        </p:nvGrpSpPr>
        <p:grpSpPr bwMode="auto">
          <a:xfrm rot="534932">
            <a:off x="2082126" y="4728890"/>
            <a:ext cx="1589863" cy="1258098"/>
            <a:chOff x="674" y="1086"/>
            <a:chExt cx="1053" cy="851"/>
          </a:xfrm>
          <a:solidFill>
            <a:schemeClr val="tx2">
              <a:lumMod val="75000"/>
            </a:schemeClr>
          </a:solidFill>
        </p:grpSpPr>
        <p:sp>
          <p:nvSpPr>
            <p:cNvPr id="113" name="Freeform 4"/>
            <p:cNvSpPr>
              <a:spLocks/>
            </p:cNvSpPr>
            <p:nvPr/>
          </p:nvSpPr>
          <p:spPr bwMode="auto">
            <a:xfrm>
              <a:off x="727" y="1086"/>
              <a:ext cx="1000" cy="835"/>
            </a:xfrm>
            <a:custGeom>
              <a:avLst/>
              <a:gdLst/>
              <a:ahLst/>
              <a:cxnLst>
                <a:cxn ang="0">
                  <a:pos x="701" y="565"/>
                </a:cxn>
                <a:cxn ang="0">
                  <a:pos x="776" y="588"/>
                </a:cxn>
                <a:cxn ang="0">
                  <a:pos x="858" y="615"/>
                </a:cxn>
                <a:cxn ang="0">
                  <a:pos x="992" y="712"/>
                </a:cxn>
                <a:cxn ang="0">
                  <a:pos x="979" y="786"/>
                </a:cxn>
                <a:cxn ang="0">
                  <a:pos x="942" y="751"/>
                </a:cxn>
                <a:cxn ang="0">
                  <a:pos x="886" y="670"/>
                </a:cxn>
                <a:cxn ang="0">
                  <a:pos x="806" y="593"/>
                </a:cxn>
                <a:cxn ang="0">
                  <a:pos x="795" y="621"/>
                </a:cxn>
                <a:cxn ang="0">
                  <a:pos x="780" y="652"/>
                </a:cxn>
                <a:cxn ang="0">
                  <a:pos x="683" y="599"/>
                </a:cxn>
                <a:cxn ang="0">
                  <a:pos x="609" y="585"/>
                </a:cxn>
                <a:cxn ang="0">
                  <a:pos x="549" y="536"/>
                </a:cxn>
                <a:cxn ang="0">
                  <a:pos x="494" y="545"/>
                </a:cxn>
                <a:cxn ang="0">
                  <a:pos x="445" y="546"/>
                </a:cxn>
                <a:cxn ang="0">
                  <a:pos x="449" y="595"/>
                </a:cxn>
                <a:cxn ang="0">
                  <a:pos x="370" y="642"/>
                </a:cxn>
                <a:cxn ang="0">
                  <a:pos x="362" y="599"/>
                </a:cxn>
                <a:cxn ang="0">
                  <a:pos x="409" y="533"/>
                </a:cxn>
                <a:cxn ang="0">
                  <a:pos x="364" y="540"/>
                </a:cxn>
                <a:cxn ang="0">
                  <a:pos x="301" y="619"/>
                </a:cxn>
                <a:cxn ang="0">
                  <a:pos x="290" y="686"/>
                </a:cxn>
                <a:cxn ang="0">
                  <a:pos x="221" y="728"/>
                </a:cxn>
                <a:cxn ang="0">
                  <a:pos x="160" y="771"/>
                </a:cxn>
                <a:cxn ang="0">
                  <a:pos x="98" y="797"/>
                </a:cxn>
                <a:cxn ang="0">
                  <a:pos x="0" y="834"/>
                </a:cxn>
                <a:cxn ang="0">
                  <a:pos x="74" y="789"/>
                </a:cxn>
                <a:cxn ang="0">
                  <a:pos x="146" y="743"/>
                </a:cxn>
                <a:cxn ang="0">
                  <a:pos x="192" y="645"/>
                </a:cxn>
                <a:cxn ang="0">
                  <a:pos x="165" y="657"/>
                </a:cxn>
                <a:cxn ang="0">
                  <a:pos x="87" y="642"/>
                </a:cxn>
                <a:cxn ang="0">
                  <a:pos x="81" y="564"/>
                </a:cxn>
                <a:cxn ang="0">
                  <a:pos x="64" y="572"/>
                </a:cxn>
                <a:cxn ang="0">
                  <a:pos x="28" y="515"/>
                </a:cxn>
                <a:cxn ang="0">
                  <a:pos x="6" y="494"/>
                </a:cxn>
                <a:cxn ang="0">
                  <a:pos x="53" y="411"/>
                </a:cxn>
                <a:cxn ang="0">
                  <a:pos x="114" y="385"/>
                </a:cxn>
                <a:cxn ang="0">
                  <a:pos x="145" y="333"/>
                </a:cxn>
                <a:cxn ang="0">
                  <a:pos x="99" y="330"/>
                </a:cxn>
                <a:cxn ang="0">
                  <a:pos x="48" y="281"/>
                </a:cxn>
                <a:cxn ang="0">
                  <a:pos x="35" y="242"/>
                </a:cxn>
                <a:cxn ang="0">
                  <a:pos x="109" y="220"/>
                </a:cxn>
                <a:cxn ang="0">
                  <a:pos x="156" y="244"/>
                </a:cxn>
                <a:cxn ang="0">
                  <a:pos x="171" y="241"/>
                </a:cxn>
                <a:cxn ang="0">
                  <a:pos x="165" y="208"/>
                </a:cxn>
                <a:cxn ang="0">
                  <a:pos x="93" y="136"/>
                </a:cxn>
                <a:cxn ang="0">
                  <a:pos x="138" y="100"/>
                </a:cxn>
                <a:cxn ang="0">
                  <a:pos x="203" y="40"/>
                </a:cxn>
                <a:cxn ang="0">
                  <a:pos x="261" y="18"/>
                </a:cxn>
                <a:cxn ang="0">
                  <a:pos x="326" y="39"/>
                </a:cxn>
                <a:cxn ang="0">
                  <a:pos x="400" y="53"/>
                </a:cxn>
                <a:cxn ang="0">
                  <a:pos x="466" y="55"/>
                </a:cxn>
                <a:cxn ang="0">
                  <a:pos x="562" y="71"/>
                </a:cxn>
              </a:cxnLst>
              <a:rect l="0" t="0" r="r" b="b"/>
              <a:pathLst>
                <a:path w="1000" h="835">
                  <a:moveTo>
                    <a:pt x="574" y="75"/>
                  </a:moveTo>
                  <a:lnTo>
                    <a:pt x="648" y="559"/>
                  </a:lnTo>
                  <a:lnTo>
                    <a:pt x="662" y="558"/>
                  </a:lnTo>
                  <a:lnTo>
                    <a:pt x="681" y="554"/>
                  </a:lnTo>
                  <a:lnTo>
                    <a:pt x="701" y="565"/>
                  </a:lnTo>
                  <a:lnTo>
                    <a:pt x="716" y="581"/>
                  </a:lnTo>
                  <a:lnTo>
                    <a:pt x="733" y="588"/>
                  </a:lnTo>
                  <a:lnTo>
                    <a:pt x="745" y="606"/>
                  </a:lnTo>
                  <a:lnTo>
                    <a:pt x="764" y="600"/>
                  </a:lnTo>
                  <a:lnTo>
                    <a:pt x="776" y="588"/>
                  </a:lnTo>
                  <a:lnTo>
                    <a:pt x="774" y="574"/>
                  </a:lnTo>
                  <a:lnTo>
                    <a:pt x="793" y="562"/>
                  </a:lnTo>
                  <a:lnTo>
                    <a:pt x="806" y="566"/>
                  </a:lnTo>
                  <a:lnTo>
                    <a:pt x="814" y="583"/>
                  </a:lnTo>
                  <a:lnTo>
                    <a:pt x="858" y="615"/>
                  </a:lnTo>
                  <a:lnTo>
                    <a:pt x="903" y="657"/>
                  </a:lnTo>
                  <a:lnTo>
                    <a:pt x="915" y="682"/>
                  </a:lnTo>
                  <a:lnTo>
                    <a:pt x="946" y="699"/>
                  </a:lnTo>
                  <a:lnTo>
                    <a:pt x="974" y="709"/>
                  </a:lnTo>
                  <a:lnTo>
                    <a:pt x="992" y="712"/>
                  </a:lnTo>
                  <a:lnTo>
                    <a:pt x="990" y="727"/>
                  </a:lnTo>
                  <a:lnTo>
                    <a:pt x="999" y="742"/>
                  </a:lnTo>
                  <a:lnTo>
                    <a:pt x="998" y="770"/>
                  </a:lnTo>
                  <a:lnTo>
                    <a:pt x="987" y="789"/>
                  </a:lnTo>
                  <a:lnTo>
                    <a:pt x="979" y="786"/>
                  </a:lnTo>
                  <a:lnTo>
                    <a:pt x="978" y="757"/>
                  </a:lnTo>
                  <a:lnTo>
                    <a:pt x="971" y="732"/>
                  </a:lnTo>
                  <a:lnTo>
                    <a:pt x="958" y="729"/>
                  </a:lnTo>
                  <a:lnTo>
                    <a:pt x="946" y="738"/>
                  </a:lnTo>
                  <a:lnTo>
                    <a:pt x="942" y="751"/>
                  </a:lnTo>
                  <a:lnTo>
                    <a:pt x="930" y="751"/>
                  </a:lnTo>
                  <a:lnTo>
                    <a:pt x="931" y="731"/>
                  </a:lnTo>
                  <a:lnTo>
                    <a:pt x="918" y="709"/>
                  </a:lnTo>
                  <a:lnTo>
                    <a:pt x="895" y="689"/>
                  </a:lnTo>
                  <a:lnTo>
                    <a:pt x="886" y="670"/>
                  </a:lnTo>
                  <a:lnTo>
                    <a:pt x="873" y="664"/>
                  </a:lnTo>
                  <a:lnTo>
                    <a:pt x="861" y="643"/>
                  </a:lnTo>
                  <a:lnTo>
                    <a:pt x="839" y="626"/>
                  </a:lnTo>
                  <a:lnTo>
                    <a:pt x="817" y="616"/>
                  </a:lnTo>
                  <a:lnTo>
                    <a:pt x="806" y="593"/>
                  </a:lnTo>
                  <a:lnTo>
                    <a:pt x="798" y="599"/>
                  </a:lnTo>
                  <a:lnTo>
                    <a:pt x="817" y="634"/>
                  </a:lnTo>
                  <a:lnTo>
                    <a:pt x="814" y="647"/>
                  </a:lnTo>
                  <a:lnTo>
                    <a:pt x="798" y="634"/>
                  </a:lnTo>
                  <a:lnTo>
                    <a:pt x="795" y="621"/>
                  </a:lnTo>
                  <a:lnTo>
                    <a:pt x="779" y="613"/>
                  </a:lnTo>
                  <a:lnTo>
                    <a:pt x="764" y="615"/>
                  </a:lnTo>
                  <a:lnTo>
                    <a:pt x="785" y="631"/>
                  </a:lnTo>
                  <a:lnTo>
                    <a:pt x="795" y="645"/>
                  </a:lnTo>
                  <a:lnTo>
                    <a:pt x="780" y="652"/>
                  </a:lnTo>
                  <a:lnTo>
                    <a:pt x="752" y="639"/>
                  </a:lnTo>
                  <a:lnTo>
                    <a:pt x="728" y="621"/>
                  </a:lnTo>
                  <a:lnTo>
                    <a:pt x="721" y="611"/>
                  </a:lnTo>
                  <a:lnTo>
                    <a:pt x="704" y="611"/>
                  </a:lnTo>
                  <a:lnTo>
                    <a:pt x="683" y="599"/>
                  </a:lnTo>
                  <a:lnTo>
                    <a:pt x="691" y="580"/>
                  </a:lnTo>
                  <a:lnTo>
                    <a:pt x="671" y="587"/>
                  </a:lnTo>
                  <a:lnTo>
                    <a:pt x="646" y="590"/>
                  </a:lnTo>
                  <a:lnTo>
                    <a:pt x="638" y="581"/>
                  </a:lnTo>
                  <a:lnTo>
                    <a:pt x="609" y="585"/>
                  </a:lnTo>
                  <a:lnTo>
                    <a:pt x="584" y="584"/>
                  </a:lnTo>
                  <a:lnTo>
                    <a:pt x="567" y="588"/>
                  </a:lnTo>
                  <a:lnTo>
                    <a:pt x="551" y="577"/>
                  </a:lnTo>
                  <a:lnTo>
                    <a:pt x="554" y="552"/>
                  </a:lnTo>
                  <a:lnTo>
                    <a:pt x="549" y="536"/>
                  </a:lnTo>
                  <a:lnTo>
                    <a:pt x="537" y="563"/>
                  </a:lnTo>
                  <a:lnTo>
                    <a:pt x="523" y="571"/>
                  </a:lnTo>
                  <a:lnTo>
                    <a:pt x="518" y="562"/>
                  </a:lnTo>
                  <a:lnTo>
                    <a:pt x="499" y="557"/>
                  </a:lnTo>
                  <a:lnTo>
                    <a:pt x="494" y="545"/>
                  </a:lnTo>
                  <a:lnTo>
                    <a:pt x="502" y="534"/>
                  </a:lnTo>
                  <a:lnTo>
                    <a:pt x="488" y="534"/>
                  </a:lnTo>
                  <a:lnTo>
                    <a:pt x="470" y="548"/>
                  </a:lnTo>
                  <a:lnTo>
                    <a:pt x="457" y="540"/>
                  </a:lnTo>
                  <a:lnTo>
                    <a:pt x="445" y="546"/>
                  </a:lnTo>
                  <a:lnTo>
                    <a:pt x="456" y="564"/>
                  </a:lnTo>
                  <a:lnTo>
                    <a:pt x="472" y="570"/>
                  </a:lnTo>
                  <a:lnTo>
                    <a:pt x="471" y="583"/>
                  </a:lnTo>
                  <a:lnTo>
                    <a:pt x="455" y="580"/>
                  </a:lnTo>
                  <a:lnTo>
                    <a:pt x="449" y="595"/>
                  </a:lnTo>
                  <a:lnTo>
                    <a:pt x="435" y="602"/>
                  </a:lnTo>
                  <a:lnTo>
                    <a:pt x="427" y="597"/>
                  </a:lnTo>
                  <a:lnTo>
                    <a:pt x="417" y="612"/>
                  </a:lnTo>
                  <a:lnTo>
                    <a:pt x="394" y="630"/>
                  </a:lnTo>
                  <a:lnTo>
                    <a:pt x="370" y="642"/>
                  </a:lnTo>
                  <a:lnTo>
                    <a:pt x="354" y="633"/>
                  </a:lnTo>
                  <a:lnTo>
                    <a:pt x="370" y="625"/>
                  </a:lnTo>
                  <a:lnTo>
                    <a:pt x="386" y="601"/>
                  </a:lnTo>
                  <a:lnTo>
                    <a:pt x="369" y="610"/>
                  </a:lnTo>
                  <a:lnTo>
                    <a:pt x="362" y="599"/>
                  </a:lnTo>
                  <a:lnTo>
                    <a:pt x="380" y="574"/>
                  </a:lnTo>
                  <a:lnTo>
                    <a:pt x="389" y="552"/>
                  </a:lnTo>
                  <a:lnTo>
                    <a:pt x="406" y="548"/>
                  </a:lnTo>
                  <a:lnTo>
                    <a:pt x="417" y="537"/>
                  </a:lnTo>
                  <a:lnTo>
                    <a:pt x="409" y="533"/>
                  </a:lnTo>
                  <a:lnTo>
                    <a:pt x="411" y="521"/>
                  </a:lnTo>
                  <a:lnTo>
                    <a:pt x="397" y="531"/>
                  </a:lnTo>
                  <a:lnTo>
                    <a:pt x="395" y="514"/>
                  </a:lnTo>
                  <a:lnTo>
                    <a:pt x="383" y="531"/>
                  </a:lnTo>
                  <a:lnTo>
                    <a:pt x="364" y="540"/>
                  </a:lnTo>
                  <a:lnTo>
                    <a:pt x="361" y="556"/>
                  </a:lnTo>
                  <a:lnTo>
                    <a:pt x="339" y="575"/>
                  </a:lnTo>
                  <a:lnTo>
                    <a:pt x="336" y="589"/>
                  </a:lnTo>
                  <a:lnTo>
                    <a:pt x="322" y="605"/>
                  </a:lnTo>
                  <a:lnTo>
                    <a:pt x="301" y="619"/>
                  </a:lnTo>
                  <a:lnTo>
                    <a:pt x="291" y="635"/>
                  </a:lnTo>
                  <a:lnTo>
                    <a:pt x="304" y="644"/>
                  </a:lnTo>
                  <a:lnTo>
                    <a:pt x="309" y="658"/>
                  </a:lnTo>
                  <a:lnTo>
                    <a:pt x="296" y="669"/>
                  </a:lnTo>
                  <a:lnTo>
                    <a:pt x="290" y="686"/>
                  </a:lnTo>
                  <a:lnTo>
                    <a:pt x="270" y="695"/>
                  </a:lnTo>
                  <a:lnTo>
                    <a:pt x="258" y="708"/>
                  </a:lnTo>
                  <a:lnTo>
                    <a:pt x="242" y="710"/>
                  </a:lnTo>
                  <a:lnTo>
                    <a:pt x="236" y="721"/>
                  </a:lnTo>
                  <a:lnTo>
                    <a:pt x="221" y="728"/>
                  </a:lnTo>
                  <a:lnTo>
                    <a:pt x="222" y="735"/>
                  </a:lnTo>
                  <a:lnTo>
                    <a:pt x="205" y="749"/>
                  </a:lnTo>
                  <a:lnTo>
                    <a:pt x="189" y="751"/>
                  </a:lnTo>
                  <a:lnTo>
                    <a:pt x="177" y="764"/>
                  </a:lnTo>
                  <a:lnTo>
                    <a:pt x="160" y="771"/>
                  </a:lnTo>
                  <a:lnTo>
                    <a:pt x="163" y="783"/>
                  </a:lnTo>
                  <a:lnTo>
                    <a:pt x="135" y="795"/>
                  </a:lnTo>
                  <a:lnTo>
                    <a:pt x="118" y="808"/>
                  </a:lnTo>
                  <a:lnTo>
                    <a:pt x="113" y="795"/>
                  </a:lnTo>
                  <a:lnTo>
                    <a:pt x="98" y="797"/>
                  </a:lnTo>
                  <a:lnTo>
                    <a:pt x="87" y="808"/>
                  </a:lnTo>
                  <a:lnTo>
                    <a:pt x="65" y="807"/>
                  </a:lnTo>
                  <a:lnTo>
                    <a:pt x="39" y="818"/>
                  </a:lnTo>
                  <a:lnTo>
                    <a:pt x="9" y="825"/>
                  </a:lnTo>
                  <a:lnTo>
                    <a:pt x="0" y="834"/>
                  </a:lnTo>
                  <a:lnTo>
                    <a:pt x="3" y="814"/>
                  </a:lnTo>
                  <a:lnTo>
                    <a:pt x="25" y="803"/>
                  </a:lnTo>
                  <a:lnTo>
                    <a:pt x="55" y="777"/>
                  </a:lnTo>
                  <a:lnTo>
                    <a:pt x="75" y="771"/>
                  </a:lnTo>
                  <a:lnTo>
                    <a:pt x="74" y="789"/>
                  </a:lnTo>
                  <a:lnTo>
                    <a:pt x="82" y="797"/>
                  </a:lnTo>
                  <a:lnTo>
                    <a:pt x="97" y="790"/>
                  </a:lnTo>
                  <a:lnTo>
                    <a:pt x="89" y="779"/>
                  </a:lnTo>
                  <a:lnTo>
                    <a:pt x="111" y="757"/>
                  </a:lnTo>
                  <a:lnTo>
                    <a:pt x="146" y="743"/>
                  </a:lnTo>
                  <a:lnTo>
                    <a:pt x="168" y="721"/>
                  </a:lnTo>
                  <a:lnTo>
                    <a:pt x="185" y="711"/>
                  </a:lnTo>
                  <a:lnTo>
                    <a:pt x="188" y="687"/>
                  </a:lnTo>
                  <a:lnTo>
                    <a:pt x="203" y="652"/>
                  </a:lnTo>
                  <a:lnTo>
                    <a:pt x="192" y="645"/>
                  </a:lnTo>
                  <a:lnTo>
                    <a:pt x="181" y="655"/>
                  </a:lnTo>
                  <a:lnTo>
                    <a:pt x="168" y="649"/>
                  </a:lnTo>
                  <a:lnTo>
                    <a:pt x="169" y="632"/>
                  </a:lnTo>
                  <a:lnTo>
                    <a:pt x="160" y="647"/>
                  </a:lnTo>
                  <a:lnTo>
                    <a:pt x="165" y="657"/>
                  </a:lnTo>
                  <a:lnTo>
                    <a:pt x="153" y="667"/>
                  </a:lnTo>
                  <a:lnTo>
                    <a:pt x="142" y="648"/>
                  </a:lnTo>
                  <a:lnTo>
                    <a:pt x="118" y="631"/>
                  </a:lnTo>
                  <a:lnTo>
                    <a:pt x="101" y="627"/>
                  </a:lnTo>
                  <a:lnTo>
                    <a:pt x="87" y="642"/>
                  </a:lnTo>
                  <a:lnTo>
                    <a:pt x="69" y="637"/>
                  </a:lnTo>
                  <a:lnTo>
                    <a:pt x="77" y="622"/>
                  </a:lnTo>
                  <a:lnTo>
                    <a:pt x="78" y="598"/>
                  </a:lnTo>
                  <a:lnTo>
                    <a:pt x="86" y="581"/>
                  </a:lnTo>
                  <a:lnTo>
                    <a:pt x="81" y="564"/>
                  </a:lnTo>
                  <a:lnTo>
                    <a:pt x="83" y="547"/>
                  </a:lnTo>
                  <a:lnTo>
                    <a:pt x="102" y="529"/>
                  </a:lnTo>
                  <a:lnTo>
                    <a:pt x="91" y="529"/>
                  </a:lnTo>
                  <a:lnTo>
                    <a:pt x="78" y="555"/>
                  </a:lnTo>
                  <a:lnTo>
                    <a:pt x="64" y="572"/>
                  </a:lnTo>
                  <a:lnTo>
                    <a:pt x="48" y="572"/>
                  </a:lnTo>
                  <a:lnTo>
                    <a:pt x="28" y="552"/>
                  </a:lnTo>
                  <a:lnTo>
                    <a:pt x="10" y="526"/>
                  </a:lnTo>
                  <a:lnTo>
                    <a:pt x="14" y="514"/>
                  </a:lnTo>
                  <a:lnTo>
                    <a:pt x="28" y="515"/>
                  </a:lnTo>
                  <a:lnTo>
                    <a:pt x="44" y="526"/>
                  </a:lnTo>
                  <a:lnTo>
                    <a:pt x="55" y="517"/>
                  </a:lnTo>
                  <a:lnTo>
                    <a:pt x="34" y="509"/>
                  </a:lnTo>
                  <a:lnTo>
                    <a:pt x="18" y="492"/>
                  </a:lnTo>
                  <a:lnTo>
                    <a:pt x="6" y="494"/>
                  </a:lnTo>
                  <a:lnTo>
                    <a:pt x="1" y="463"/>
                  </a:lnTo>
                  <a:lnTo>
                    <a:pt x="13" y="446"/>
                  </a:lnTo>
                  <a:lnTo>
                    <a:pt x="38" y="424"/>
                  </a:lnTo>
                  <a:lnTo>
                    <a:pt x="61" y="414"/>
                  </a:lnTo>
                  <a:lnTo>
                    <a:pt x="53" y="411"/>
                  </a:lnTo>
                  <a:lnTo>
                    <a:pt x="57" y="397"/>
                  </a:lnTo>
                  <a:lnTo>
                    <a:pt x="70" y="394"/>
                  </a:lnTo>
                  <a:lnTo>
                    <a:pt x="81" y="404"/>
                  </a:lnTo>
                  <a:lnTo>
                    <a:pt x="99" y="402"/>
                  </a:lnTo>
                  <a:lnTo>
                    <a:pt x="114" y="385"/>
                  </a:lnTo>
                  <a:lnTo>
                    <a:pt x="131" y="389"/>
                  </a:lnTo>
                  <a:lnTo>
                    <a:pt x="149" y="386"/>
                  </a:lnTo>
                  <a:lnTo>
                    <a:pt x="155" y="376"/>
                  </a:lnTo>
                  <a:lnTo>
                    <a:pt x="142" y="350"/>
                  </a:lnTo>
                  <a:lnTo>
                    <a:pt x="145" y="333"/>
                  </a:lnTo>
                  <a:lnTo>
                    <a:pt x="158" y="330"/>
                  </a:lnTo>
                  <a:lnTo>
                    <a:pt x="153" y="318"/>
                  </a:lnTo>
                  <a:lnTo>
                    <a:pt x="139" y="322"/>
                  </a:lnTo>
                  <a:lnTo>
                    <a:pt x="117" y="339"/>
                  </a:lnTo>
                  <a:lnTo>
                    <a:pt x="99" y="330"/>
                  </a:lnTo>
                  <a:lnTo>
                    <a:pt x="71" y="322"/>
                  </a:lnTo>
                  <a:lnTo>
                    <a:pt x="56" y="324"/>
                  </a:lnTo>
                  <a:lnTo>
                    <a:pt x="43" y="310"/>
                  </a:lnTo>
                  <a:lnTo>
                    <a:pt x="35" y="293"/>
                  </a:lnTo>
                  <a:lnTo>
                    <a:pt x="48" y="281"/>
                  </a:lnTo>
                  <a:lnTo>
                    <a:pt x="46" y="270"/>
                  </a:lnTo>
                  <a:lnTo>
                    <a:pt x="29" y="262"/>
                  </a:lnTo>
                  <a:lnTo>
                    <a:pt x="16" y="249"/>
                  </a:lnTo>
                  <a:lnTo>
                    <a:pt x="19" y="241"/>
                  </a:lnTo>
                  <a:lnTo>
                    <a:pt x="35" y="242"/>
                  </a:lnTo>
                  <a:lnTo>
                    <a:pt x="47" y="230"/>
                  </a:lnTo>
                  <a:lnTo>
                    <a:pt x="63" y="236"/>
                  </a:lnTo>
                  <a:lnTo>
                    <a:pt x="77" y="225"/>
                  </a:lnTo>
                  <a:lnTo>
                    <a:pt x="97" y="218"/>
                  </a:lnTo>
                  <a:lnTo>
                    <a:pt x="109" y="220"/>
                  </a:lnTo>
                  <a:lnTo>
                    <a:pt x="104" y="236"/>
                  </a:lnTo>
                  <a:lnTo>
                    <a:pt x="110" y="245"/>
                  </a:lnTo>
                  <a:lnTo>
                    <a:pt x="129" y="245"/>
                  </a:lnTo>
                  <a:lnTo>
                    <a:pt x="147" y="253"/>
                  </a:lnTo>
                  <a:lnTo>
                    <a:pt x="156" y="244"/>
                  </a:lnTo>
                  <a:lnTo>
                    <a:pt x="143" y="233"/>
                  </a:lnTo>
                  <a:lnTo>
                    <a:pt x="136" y="216"/>
                  </a:lnTo>
                  <a:lnTo>
                    <a:pt x="142" y="210"/>
                  </a:lnTo>
                  <a:lnTo>
                    <a:pt x="156" y="229"/>
                  </a:lnTo>
                  <a:lnTo>
                    <a:pt x="171" y="241"/>
                  </a:lnTo>
                  <a:lnTo>
                    <a:pt x="190" y="245"/>
                  </a:lnTo>
                  <a:lnTo>
                    <a:pt x="199" y="233"/>
                  </a:lnTo>
                  <a:lnTo>
                    <a:pt x="178" y="230"/>
                  </a:lnTo>
                  <a:lnTo>
                    <a:pt x="162" y="219"/>
                  </a:lnTo>
                  <a:lnTo>
                    <a:pt x="165" y="208"/>
                  </a:lnTo>
                  <a:lnTo>
                    <a:pt x="155" y="197"/>
                  </a:lnTo>
                  <a:lnTo>
                    <a:pt x="131" y="195"/>
                  </a:lnTo>
                  <a:lnTo>
                    <a:pt x="112" y="185"/>
                  </a:lnTo>
                  <a:lnTo>
                    <a:pt x="113" y="169"/>
                  </a:lnTo>
                  <a:lnTo>
                    <a:pt x="93" y="136"/>
                  </a:lnTo>
                  <a:lnTo>
                    <a:pt x="86" y="106"/>
                  </a:lnTo>
                  <a:lnTo>
                    <a:pt x="91" y="94"/>
                  </a:lnTo>
                  <a:lnTo>
                    <a:pt x="108" y="96"/>
                  </a:lnTo>
                  <a:lnTo>
                    <a:pt x="123" y="103"/>
                  </a:lnTo>
                  <a:lnTo>
                    <a:pt x="138" y="100"/>
                  </a:lnTo>
                  <a:lnTo>
                    <a:pt x="153" y="81"/>
                  </a:lnTo>
                  <a:lnTo>
                    <a:pt x="165" y="76"/>
                  </a:lnTo>
                  <a:lnTo>
                    <a:pt x="167" y="61"/>
                  </a:lnTo>
                  <a:lnTo>
                    <a:pt x="188" y="37"/>
                  </a:lnTo>
                  <a:lnTo>
                    <a:pt x="203" y="40"/>
                  </a:lnTo>
                  <a:lnTo>
                    <a:pt x="220" y="33"/>
                  </a:lnTo>
                  <a:lnTo>
                    <a:pt x="229" y="42"/>
                  </a:lnTo>
                  <a:lnTo>
                    <a:pt x="229" y="23"/>
                  </a:lnTo>
                  <a:lnTo>
                    <a:pt x="246" y="12"/>
                  </a:lnTo>
                  <a:lnTo>
                    <a:pt x="261" y="18"/>
                  </a:lnTo>
                  <a:lnTo>
                    <a:pt x="281" y="0"/>
                  </a:lnTo>
                  <a:lnTo>
                    <a:pt x="300" y="2"/>
                  </a:lnTo>
                  <a:lnTo>
                    <a:pt x="322" y="8"/>
                  </a:lnTo>
                  <a:lnTo>
                    <a:pt x="319" y="23"/>
                  </a:lnTo>
                  <a:lnTo>
                    <a:pt x="326" y="39"/>
                  </a:lnTo>
                  <a:lnTo>
                    <a:pt x="344" y="37"/>
                  </a:lnTo>
                  <a:lnTo>
                    <a:pt x="335" y="23"/>
                  </a:lnTo>
                  <a:lnTo>
                    <a:pt x="353" y="24"/>
                  </a:lnTo>
                  <a:lnTo>
                    <a:pt x="374" y="40"/>
                  </a:lnTo>
                  <a:lnTo>
                    <a:pt x="400" y="53"/>
                  </a:lnTo>
                  <a:lnTo>
                    <a:pt x="406" y="39"/>
                  </a:lnTo>
                  <a:lnTo>
                    <a:pt x="427" y="41"/>
                  </a:lnTo>
                  <a:lnTo>
                    <a:pt x="434" y="55"/>
                  </a:lnTo>
                  <a:lnTo>
                    <a:pt x="447" y="61"/>
                  </a:lnTo>
                  <a:lnTo>
                    <a:pt x="466" y="55"/>
                  </a:lnTo>
                  <a:lnTo>
                    <a:pt x="487" y="65"/>
                  </a:lnTo>
                  <a:lnTo>
                    <a:pt x="507" y="64"/>
                  </a:lnTo>
                  <a:lnTo>
                    <a:pt x="520" y="54"/>
                  </a:lnTo>
                  <a:lnTo>
                    <a:pt x="536" y="54"/>
                  </a:lnTo>
                  <a:lnTo>
                    <a:pt x="562" y="71"/>
                  </a:lnTo>
                  <a:lnTo>
                    <a:pt x="574" y="75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1551" y="1772"/>
              <a:ext cx="34" cy="5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1" y="9"/>
                </a:cxn>
                <a:cxn ang="0">
                  <a:pos x="31" y="32"/>
                </a:cxn>
                <a:cxn ang="0">
                  <a:pos x="33" y="56"/>
                </a:cxn>
                <a:cxn ang="0">
                  <a:pos x="15" y="40"/>
                </a:cxn>
                <a:cxn ang="0">
                  <a:pos x="3" y="22"/>
                </a:cxn>
                <a:cxn ang="0">
                  <a:pos x="0" y="3"/>
                </a:cxn>
                <a:cxn ang="0">
                  <a:pos x="9" y="0"/>
                </a:cxn>
              </a:cxnLst>
              <a:rect l="0" t="0" r="r" b="b"/>
              <a:pathLst>
                <a:path w="34" h="57">
                  <a:moveTo>
                    <a:pt x="9" y="0"/>
                  </a:moveTo>
                  <a:lnTo>
                    <a:pt x="21" y="9"/>
                  </a:lnTo>
                  <a:lnTo>
                    <a:pt x="31" y="32"/>
                  </a:lnTo>
                  <a:lnTo>
                    <a:pt x="33" y="56"/>
                  </a:lnTo>
                  <a:lnTo>
                    <a:pt x="15" y="40"/>
                  </a:lnTo>
                  <a:lnTo>
                    <a:pt x="3" y="22"/>
                  </a:lnTo>
                  <a:lnTo>
                    <a:pt x="0" y="3"/>
                  </a:lnTo>
                  <a:lnTo>
                    <a:pt x="9" y="0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998" y="1786"/>
              <a:ext cx="72" cy="65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64" y="2"/>
                </a:cxn>
                <a:cxn ang="0">
                  <a:pos x="71" y="18"/>
                </a:cxn>
                <a:cxn ang="0">
                  <a:pos x="65" y="33"/>
                </a:cxn>
                <a:cxn ang="0">
                  <a:pos x="52" y="35"/>
                </a:cxn>
                <a:cxn ang="0">
                  <a:pos x="41" y="51"/>
                </a:cxn>
                <a:cxn ang="0">
                  <a:pos x="30" y="47"/>
                </a:cxn>
                <a:cxn ang="0">
                  <a:pos x="19" y="64"/>
                </a:cxn>
                <a:cxn ang="0">
                  <a:pos x="11" y="62"/>
                </a:cxn>
                <a:cxn ang="0">
                  <a:pos x="15" y="48"/>
                </a:cxn>
                <a:cxn ang="0">
                  <a:pos x="1" y="51"/>
                </a:cxn>
                <a:cxn ang="0">
                  <a:pos x="0" y="31"/>
                </a:cxn>
                <a:cxn ang="0">
                  <a:pos x="10" y="17"/>
                </a:cxn>
                <a:cxn ang="0">
                  <a:pos x="19" y="32"/>
                </a:cxn>
                <a:cxn ang="0">
                  <a:pos x="33" y="12"/>
                </a:cxn>
                <a:cxn ang="0">
                  <a:pos x="48" y="0"/>
                </a:cxn>
                <a:cxn ang="0">
                  <a:pos x="57" y="6"/>
                </a:cxn>
                <a:cxn ang="0">
                  <a:pos x="51" y="3"/>
                </a:cxn>
              </a:cxnLst>
              <a:rect l="0" t="0" r="r" b="b"/>
              <a:pathLst>
                <a:path w="72" h="65">
                  <a:moveTo>
                    <a:pt x="51" y="3"/>
                  </a:moveTo>
                  <a:lnTo>
                    <a:pt x="64" y="2"/>
                  </a:lnTo>
                  <a:lnTo>
                    <a:pt x="71" y="18"/>
                  </a:lnTo>
                  <a:lnTo>
                    <a:pt x="65" y="33"/>
                  </a:lnTo>
                  <a:lnTo>
                    <a:pt x="52" y="35"/>
                  </a:lnTo>
                  <a:lnTo>
                    <a:pt x="41" y="51"/>
                  </a:lnTo>
                  <a:lnTo>
                    <a:pt x="30" y="47"/>
                  </a:lnTo>
                  <a:lnTo>
                    <a:pt x="19" y="64"/>
                  </a:lnTo>
                  <a:lnTo>
                    <a:pt x="11" y="62"/>
                  </a:lnTo>
                  <a:lnTo>
                    <a:pt x="15" y="48"/>
                  </a:lnTo>
                  <a:lnTo>
                    <a:pt x="1" y="51"/>
                  </a:lnTo>
                  <a:lnTo>
                    <a:pt x="0" y="31"/>
                  </a:lnTo>
                  <a:lnTo>
                    <a:pt x="10" y="17"/>
                  </a:lnTo>
                  <a:lnTo>
                    <a:pt x="19" y="32"/>
                  </a:lnTo>
                  <a:lnTo>
                    <a:pt x="33" y="12"/>
                  </a:lnTo>
                  <a:lnTo>
                    <a:pt x="48" y="0"/>
                  </a:lnTo>
                  <a:lnTo>
                    <a:pt x="57" y="6"/>
                  </a:lnTo>
                  <a:lnTo>
                    <a:pt x="51" y="3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16" name="Freeform 7"/>
            <p:cNvSpPr>
              <a:spLocks/>
            </p:cNvSpPr>
            <p:nvPr/>
          </p:nvSpPr>
          <p:spPr bwMode="auto">
            <a:xfrm>
              <a:off x="674" y="1898"/>
              <a:ext cx="51" cy="39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0" y="8"/>
                </a:cxn>
                <a:cxn ang="0">
                  <a:pos x="50" y="30"/>
                </a:cxn>
                <a:cxn ang="0">
                  <a:pos x="39" y="32"/>
                </a:cxn>
                <a:cxn ang="0">
                  <a:pos x="27" y="27"/>
                </a:cxn>
                <a:cxn ang="0">
                  <a:pos x="19" y="38"/>
                </a:cxn>
                <a:cxn ang="0">
                  <a:pos x="3" y="38"/>
                </a:cxn>
                <a:cxn ang="0">
                  <a:pos x="0" y="25"/>
                </a:cxn>
                <a:cxn ang="0">
                  <a:pos x="10" y="19"/>
                </a:cxn>
                <a:cxn ang="0">
                  <a:pos x="16" y="8"/>
                </a:cxn>
                <a:cxn ang="0">
                  <a:pos x="30" y="11"/>
                </a:cxn>
                <a:cxn ang="0">
                  <a:pos x="39" y="0"/>
                </a:cxn>
              </a:cxnLst>
              <a:rect l="0" t="0" r="r" b="b"/>
              <a:pathLst>
                <a:path w="51" h="39">
                  <a:moveTo>
                    <a:pt x="39" y="0"/>
                  </a:moveTo>
                  <a:lnTo>
                    <a:pt x="50" y="8"/>
                  </a:lnTo>
                  <a:lnTo>
                    <a:pt x="50" y="30"/>
                  </a:lnTo>
                  <a:lnTo>
                    <a:pt x="39" y="32"/>
                  </a:lnTo>
                  <a:lnTo>
                    <a:pt x="27" y="27"/>
                  </a:lnTo>
                  <a:lnTo>
                    <a:pt x="19" y="38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10" y="19"/>
                  </a:lnTo>
                  <a:lnTo>
                    <a:pt x="16" y="8"/>
                  </a:lnTo>
                  <a:lnTo>
                    <a:pt x="30" y="11"/>
                  </a:lnTo>
                  <a:lnTo>
                    <a:pt x="39" y="0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179999" y="2732814"/>
            <a:ext cx="337288" cy="2327898"/>
            <a:chOff x="8408250" y="2717178"/>
            <a:chExt cx="273527" cy="1823326"/>
          </a:xfrm>
          <a:solidFill>
            <a:srgbClr val="94AAAE"/>
          </a:solidFill>
          <a:effectLst>
            <a:outerShdw blurRad="114300" dist="508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129" name="Rectangle 128"/>
            <p:cNvSpPr/>
            <p:nvPr/>
          </p:nvSpPr>
          <p:spPr bwMode="auto">
            <a:xfrm>
              <a:off x="8408250" y="2717178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VT</a:t>
              </a: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8408250" y="2954787"/>
              <a:ext cx="273527" cy="160059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NH</a:t>
              </a: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408250" y="3192397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MA</a:t>
              </a: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8408250" y="3430006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RI</a:t>
              </a: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8408250" y="3667616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CT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8408250" y="3905225"/>
              <a:ext cx="273527" cy="160059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NJ</a:t>
              </a: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8408250" y="4142835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DE</a:t>
              </a: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8408250" y="4380445"/>
              <a:ext cx="273527" cy="160059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MD</a:t>
              </a:r>
            </a:p>
          </p:txBody>
        </p:sp>
      </p:grpSp>
      <p:sp>
        <p:nvSpPr>
          <p:cNvPr id="14" name="Freeform 17"/>
          <p:cNvSpPr>
            <a:spLocks/>
          </p:cNvSpPr>
          <p:nvPr/>
        </p:nvSpPr>
        <p:spPr bwMode="auto">
          <a:xfrm>
            <a:off x="1779937" y="1847612"/>
            <a:ext cx="1049337" cy="831850"/>
          </a:xfrm>
          <a:custGeom>
            <a:avLst/>
            <a:gdLst>
              <a:gd name="connsiteX0" fmla="*/ 2168 w 9857"/>
              <a:gd name="connsiteY0" fmla="*/ 0 h 9972"/>
              <a:gd name="connsiteX1" fmla="*/ 1895 w 9857"/>
              <a:gd name="connsiteY1" fmla="*/ 193 h 9972"/>
              <a:gd name="connsiteX2" fmla="*/ 1705 w 9857"/>
              <a:gd name="connsiteY2" fmla="*/ 1074 h 9972"/>
              <a:gd name="connsiteX3" fmla="*/ 1537 w 9857"/>
              <a:gd name="connsiteY3" fmla="*/ 1818 h 9972"/>
              <a:gd name="connsiteX4" fmla="*/ 1389 w 9857"/>
              <a:gd name="connsiteY4" fmla="*/ 2397 h 9972"/>
              <a:gd name="connsiteX5" fmla="*/ 1221 w 9857"/>
              <a:gd name="connsiteY5" fmla="*/ 3058 h 9972"/>
              <a:gd name="connsiteX6" fmla="*/ 1011 w 9857"/>
              <a:gd name="connsiteY6" fmla="*/ 3691 h 9972"/>
              <a:gd name="connsiteX7" fmla="*/ 737 w 9857"/>
              <a:gd name="connsiteY7" fmla="*/ 4408 h 9972"/>
              <a:gd name="connsiteX8" fmla="*/ 379 w 9857"/>
              <a:gd name="connsiteY8" fmla="*/ 5234 h 9972"/>
              <a:gd name="connsiteX9" fmla="*/ 0 w 9857"/>
              <a:gd name="connsiteY9" fmla="*/ 6033 h 9972"/>
              <a:gd name="connsiteX10" fmla="*/ 0 w 9857"/>
              <a:gd name="connsiteY10" fmla="*/ 7769 h 9972"/>
              <a:gd name="connsiteX11" fmla="*/ 5600 w 9857"/>
              <a:gd name="connsiteY11" fmla="*/ 9256 h 9972"/>
              <a:gd name="connsiteX12" fmla="*/ 8168 w 9857"/>
              <a:gd name="connsiteY12" fmla="*/ 9972 h 9972"/>
              <a:gd name="connsiteX13" fmla="*/ 8716 w 9857"/>
              <a:gd name="connsiteY13" fmla="*/ 6501 h 9972"/>
              <a:gd name="connsiteX14" fmla="*/ 9053 w 9857"/>
              <a:gd name="connsiteY14" fmla="*/ 6198 h 9972"/>
              <a:gd name="connsiteX15" fmla="*/ 8737 w 9857"/>
              <a:gd name="connsiteY15" fmla="*/ 5427 h 9972"/>
              <a:gd name="connsiteX16" fmla="*/ 8884 w 9857"/>
              <a:gd name="connsiteY16" fmla="*/ 4628 h 9972"/>
              <a:gd name="connsiteX17" fmla="*/ 9857 w 9857"/>
              <a:gd name="connsiteY17" fmla="*/ 3338 h 9972"/>
              <a:gd name="connsiteX18" fmla="*/ 9221 w 9857"/>
              <a:gd name="connsiteY18" fmla="*/ 2121 h 9972"/>
              <a:gd name="connsiteX19" fmla="*/ 6126 w 9857"/>
              <a:gd name="connsiteY19" fmla="*/ 1267 h 9972"/>
              <a:gd name="connsiteX20" fmla="*/ 5705 w 9857"/>
              <a:gd name="connsiteY20" fmla="*/ 1625 h 9972"/>
              <a:gd name="connsiteX21" fmla="*/ 5137 w 9857"/>
              <a:gd name="connsiteY21" fmla="*/ 1019 h 9972"/>
              <a:gd name="connsiteX22" fmla="*/ 4653 w 9857"/>
              <a:gd name="connsiteY22" fmla="*/ 1653 h 9972"/>
              <a:gd name="connsiteX23" fmla="*/ 4168 w 9857"/>
              <a:gd name="connsiteY23" fmla="*/ 1019 h 9972"/>
              <a:gd name="connsiteX24" fmla="*/ 2947 w 9857"/>
              <a:gd name="connsiteY24" fmla="*/ 1047 h 9972"/>
              <a:gd name="connsiteX25" fmla="*/ 3095 w 9857"/>
              <a:gd name="connsiteY25" fmla="*/ 83 h 9972"/>
              <a:gd name="connsiteX26" fmla="*/ 2168 w 9857"/>
              <a:gd name="connsiteY26" fmla="*/ 0 h 9972"/>
              <a:gd name="connsiteX0" fmla="*/ 2199 w 10000"/>
              <a:gd name="connsiteY0" fmla="*/ 0 h 10000"/>
              <a:gd name="connsiteX1" fmla="*/ 1922 w 10000"/>
              <a:gd name="connsiteY1" fmla="*/ 194 h 10000"/>
              <a:gd name="connsiteX2" fmla="*/ 1730 w 10000"/>
              <a:gd name="connsiteY2" fmla="*/ 1077 h 10000"/>
              <a:gd name="connsiteX3" fmla="*/ 1559 w 10000"/>
              <a:gd name="connsiteY3" fmla="*/ 1823 h 10000"/>
              <a:gd name="connsiteX4" fmla="*/ 1409 w 10000"/>
              <a:gd name="connsiteY4" fmla="*/ 2404 h 10000"/>
              <a:gd name="connsiteX5" fmla="*/ 1239 w 10000"/>
              <a:gd name="connsiteY5" fmla="*/ 3067 h 10000"/>
              <a:gd name="connsiteX6" fmla="*/ 1026 w 10000"/>
              <a:gd name="connsiteY6" fmla="*/ 3701 h 10000"/>
              <a:gd name="connsiteX7" fmla="*/ 748 w 10000"/>
              <a:gd name="connsiteY7" fmla="*/ 4420 h 10000"/>
              <a:gd name="connsiteX8" fmla="*/ 384 w 10000"/>
              <a:gd name="connsiteY8" fmla="*/ 5249 h 10000"/>
              <a:gd name="connsiteX9" fmla="*/ 0 w 10000"/>
              <a:gd name="connsiteY9" fmla="*/ 6050 h 10000"/>
              <a:gd name="connsiteX10" fmla="*/ 0 w 10000"/>
              <a:gd name="connsiteY10" fmla="*/ 7791 h 10000"/>
              <a:gd name="connsiteX11" fmla="*/ 5681 w 10000"/>
              <a:gd name="connsiteY11" fmla="*/ 9282 h 10000"/>
              <a:gd name="connsiteX12" fmla="*/ 8286 w 10000"/>
              <a:gd name="connsiteY12" fmla="*/ 10000 h 10000"/>
              <a:gd name="connsiteX13" fmla="*/ 8842 w 10000"/>
              <a:gd name="connsiteY13" fmla="*/ 6519 h 10000"/>
              <a:gd name="connsiteX14" fmla="*/ 9110 w 10000"/>
              <a:gd name="connsiteY14" fmla="*/ 6343 h 10000"/>
              <a:gd name="connsiteX15" fmla="*/ 8864 w 10000"/>
              <a:gd name="connsiteY15" fmla="*/ 5442 h 10000"/>
              <a:gd name="connsiteX16" fmla="*/ 9013 w 10000"/>
              <a:gd name="connsiteY16" fmla="*/ 4641 h 10000"/>
              <a:gd name="connsiteX17" fmla="*/ 10000 w 10000"/>
              <a:gd name="connsiteY17" fmla="*/ 3347 h 10000"/>
              <a:gd name="connsiteX18" fmla="*/ 9355 w 10000"/>
              <a:gd name="connsiteY18" fmla="*/ 2127 h 10000"/>
              <a:gd name="connsiteX19" fmla="*/ 6215 w 10000"/>
              <a:gd name="connsiteY19" fmla="*/ 1271 h 10000"/>
              <a:gd name="connsiteX20" fmla="*/ 5788 w 10000"/>
              <a:gd name="connsiteY20" fmla="*/ 1630 h 10000"/>
              <a:gd name="connsiteX21" fmla="*/ 5212 w 10000"/>
              <a:gd name="connsiteY21" fmla="*/ 1022 h 10000"/>
              <a:gd name="connsiteX22" fmla="*/ 4721 w 10000"/>
              <a:gd name="connsiteY22" fmla="*/ 1658 h 10000"/>
              <a:gd name="connsiteX23" fmla="*/ 4228 w 10000"/>
              <a:gd name="connsiteY23" fmla="*/ 1022 h 10000"/>
              <a:gd name="connsiteX24" fmla="*/ 2990 w 10000"/>
              <a:gd name="connsiteY24" fmla="*/ 1050 h 10000"/>
              <a:gd name="connsiteX25" fmla="*/ 3140 w 10000"/>
              <a:gd name="connsiteY25" fmla="*/ 83 h 10000"/>
              <a:gd name="connsiteX26" fmla="*/ 2199 w 10000"/>
              <a:gd name="connsiteY26" fmla="*/ 0 h 10000"/>
              <a:gd name="connsiteX0" fmla="*/ 2199 w 10000"/>
              <a:gd name="connsiteY0" fmla="*/ 0 h 10000"/>
              <a:gd name="connsiteX1" fmla="*/ 1922 w 10000"/>
              <a:gd name="connsiteY1" fmla="*/ 194 h 10000"/>
              <a:gd name="connsiteX2" fmla="*/ 1730 w 10000"/>
              <a:gd name="connsiteY2" fmla="*/ 1077 h 10000"/>
              <a:gd name="connsiteX3" fmla="*/ 1559 w 10000"/>
              <a:gd name="connsiteY3" fmla="*/ 1823 h 10000"/>
              <a:gd name="connsiteX4" fmla="*/ 1409 w 10000"/>
              <a:gd name="connsiteY4" fmla="*/ 2404 h 10000"/>
              <a:gd name="connsiteX5" fmla="*/ 1239 w 10000"/>
              <a:gd name="connsiteY5" fmla="*/ 3067 h 10000"/>
              <a:gd name="connsiteX6" fmla="*/ 1026 w 10000"/>
              <a:gd name="connsiteY6" fmla="*/ 3701 h 10000"/>
              <a:gd name="connsiteX7" fmla="*/ 748 w 10000"/>
              <a:gd name="connsiteY7" fmla="*/ 4420 h 10000"/>
              <a:gd name="connsiteX8" fmla="*/ 384 w 10000"/>
              <a:gd name="connsiteY8" fmla="*/ 5249 h 10000"/>
              <a:gd name="connsiteX9" fmla="*/ 0 w 10000"/>
              <a:gd name="connsiteY9" fmla="*/ 6050 h 10000"/>
              <a:gd name="connsiteX10" fmla="*/ 0 w 10000"/>
              <a:gd name="connsiteY10" fmla="*/ 7791 h 10000"/>
              <a:gd name="connsiteX11" fmla="*/ 5681 w 10000"/>
              <a:gd name="connsiteY11" fmla="*/ 9282 h 10000"/>
              <a:gd name="connsiteX12" fmla="*/ 8286 w 10000"/>
              <a:gd name="connsiteY12" fmla="*/ 10000 h 10000"/>
              <a:gd name="connsiteX13" fmla="*/ 8842 w 10000"/>
              <a:gd name="connsiteY13" fmla="*/ 6519 h 10000"/>
              <a:gd name="connsiteX14" fmla="*/ 9110 w 10000"/>
              <a:gd name="connsiteY14" fmla="*/ 6343 h 10000"/>
              <a:gd name="connsiteX15" fmla="*/ 8790 w 10000"/>
              <a:gd name="connsiteY15" fmla="*/ 5667 h 10000"/>
              <a:gd name="connsiteX16" fmla="*/ 9013 w 10000"/>
              <a:gd name="connsiteY16" fmla="*/ 4641 h 10000"/>
              <a:gd name="connsiteX17" fmla="*/ 10000 w 10000"/>
              <a:gd name="connsiteY17" fmla="*/ 3347 h 10000"/>
              <a:gd name="connsiteX18" fmla="*/ 9355 w 10000"/>
              <a:gd name="connsiteY18" fmla="*/ 2127 h 10000"/>
              <a:gd name="connsiteX19" fmla="*/ 6215 w 10000"/>
              <a:gd name="connsiteY19" fmla="*/ 1271 h 10000"/>
              <a:gd name="connsiteX20" fmla="*/ 5788 w 10000"/>
              <a:gd name="connsiteY20" fmla="*/ 1630 h 10000"/>
              <a:gd name="connsiteX21" fmla="*/ 5212 w 10000"/>
              <a:gd name="connsiteY21" fmla="*/ 1022 h 10000"/>
              <a:gd name="connsiteX22" fmla="*/ 4721 w 10000"/>
              <a:gd name="connsiteY22" fmla="*/ 1658 h 10000"/>
              <a:gd name="connsiteX23" fmla="*/ 4228 w 10000"/>
              <a:gd name="connsiteY23" fmla="*/ 1022 h 10000"/>
              <a:gd name="connsiteX24" fmla="*/ 2990 w 10000"/>
              <a:gd name="connsiteY24" fmla="*/ 1050 h 10000"/>
              <a:gd name="connsiteX25" fmla="*/ 3140 w 10000"/>
              <a:gd name="connsiteY25" fmla="*/ 83 h 10000"/>
              <a:gd name="connsiteX26" fmla="*/ 2199 w 10000"/>
              <a:gd name="connsiteY26" fmla="*/ 0 h 10000"/>
              <a:gd name="connsiteX0" fmla="*/ 2199 w 10000"/>
              <a:gd name="connsiteY0" fmla="*/ 0 h 10000"/>
              <a:gd name="connsiteX1" fmla="*/ 1922 w 10000"/>
              <a:gd name="connsiteY1" fmla="*/ 194 h 10000"/>
              <a:gd name="connsiteX2" fmla="*/ 1730 w 10000"/>
              <a:gd name="connsiteY2" fmla="*/ 1077 h 10000"/>
              <a:gd name="connsiteX3" fmla="*/ 1559 w 10000"/>
              <a:gd name="connsiteY3" fmla="*/ 1823 h 10000"/>
              <a:gd name="connsiteX4" fmla="*/ 1409 w 10000"/>
              <a:gd name="connsiteY4" fmla="*/ 2404 h 10000"/>
              <a:gd name="connsiteX5" fmla="*/ 1239 w 10000"/>
              <a:gd name="connsiteY5" fmla="*/ 3067 h 10000"/>
              <a:gd name="connsiteX6" fmla="*/ 1026 w 10000"/>
              <a:gd name="connsiteY6" fmla="*/ 3701 h 10000"/>
              <a:gd name="connsiteX7" fmla="*/ 748 w 10000"/>
              <a:gd name="connsiteY7" fmla="*/ 4420 h 10000"/>
              <a:gd name="connsiteX8" fmla="*/ 384 w 10000"/>
              <a:gd name="connsiteY8" fmla="*/ 5249 h 10000"/>
              <a:gd name="connsiteX9" fmla="*/ 0 w 10000"/>
              <a:gd name="connsiteY9" fmla="*/ 6050 h 10000"/>
              <a:gd name="connsiteX10" fmla="*/ 0 w 10000"/>
              <a:gd name="connsiteY10" fmla="*/ 7791 h 10000"/>
              <a:gd name="connsiteX11" fmla="*/ 5681 w 10000"/>
              <a:gd name="connsiteY11" fmla="*/ 9282 h 10000"/>
              <a:gd name="connsiteX12" fmla="*/ 8286 w 10000"/>
              <a:gd name="connsiteY12" fmla="*/ 10000 h 10000"/>
              <a:gd name="connsiteX13" fmla="*/ 8842 w 10000"/>
              <a:gd name="connsiteY13" fmla="*/ 6519 h 10000"/>
              <a:gd name="connsiteX14" fmla="*/ 9110 w 10000"/>
              <a:gd name="connsiteY14" fmla="*/ 6343 h 10000"/>
              <a:gd name="connsiteX15" fmla="*/ 8790 w 10000"/>
              <a:gd name="connsiteY15" fmla="*/ 5667 h 10000"/>
              <a:gd name="connsiteX16" fmla="*/ 9013 w 10000"/>
              <a:gd name="connsiteY16" fmla="*/ 4641 h 10000"/>
              <a:gd name="connsiteX17" fmla="*/ 10000 w 10000"/>
              <a:gd name="connsiteY17" fmla="*/ 3411 h 10000"/>
              <a:gd name="connsiteX18" fmla="*/ 9355 w 10000"/>
              <a:gd name="connsiteY18" fmla="*/ 2127 h 10000"/>
              <a:gd name="connsiteX19" fmla="*/ 6215 w 10000"/>
              <a:gd name="connsiteY19" fmla="*/ 1271 h 10000"/>
              <a:gd name="connsiteX20" fmla="*/ 5788 w 10000"/>
              <a:gd name="connsiteY20" fmla="*/ 1630 h 10000"/>
              <a:gd name="connsiteX21" fmla="*/ 5212 w 10000"/>
              <a:gd name="connsiteY21" fmla="*/ 1022 h 10000"/>
              <a:gd name="connsiteX22" fmla="*/ 4721 w 10000"/>
              <a:gd name="connsiteY22" fmla="*/ 1658 h 10000"/>
              <a:gd name="connsiteX23" fmla="*/ 4228 w 10000"/>
              <a:gd name="connsiteY23" fmla="*/ 1022 h 10000"/>
              <a:gd name="connsiteX24" fmla="*/ 2990 w 10000"/>
              <a:gd name="connsiteY24" fmla="*/ 1050 h 10000"/>
              <a:gd name="connsiteX25" fmla="*/ 3140 w 10000"/>
              <a:gd name="connsiteY25" fmla="*/ 83 h 10000"/>
              <a:gd name="connsiteX26" fmla="*/ 2199 w 10000"/>
              <a:gd name="connsiteY26" fmla="*/ 0 h 10000"/>
              <a:gd name="connsiteX0" fmla="*/ 2199 w 10000"/>
              <a:gd name="connsiteY0" fmla="*/ 0 h 10000"/>
              <a:gd name="connsiteX1" fmla="*/ 1922 w 10000"/>
              <a:gd name="connsiteY1" fmla="*/ 194 h 10000"/>
              <a:gd name="connsiteX2" fmla="*/ 1730 w 10000"/>
              <a:gd name="connsiteY2" fmla="*/ 1077 h 10000"/>
              <a:gd name="connsiteX3" fmla="*/ 1559 w 10000"/>
              <a:gd name="connsiteY3" fmla="*/ 1823 h 10000"/>
              <a:gd name="connsiteX4" fmla="*/ 1409 w 10000"/>
              <a:gd name="connsiteY4" fmla="*/ 2404 h 10000"/>
              <a:gd name="connsiteX5" fmla="*/ 1239 w 10000"/>
              <a:gd name="connsiteY5" fmla="*/ 3067 h 10000"/>
              <a:gd name="connsiteX6" fmla="*/ 1026 w 10000"/>
              <a:gd name="connsiteY6" fmla="*/ 3701 h 10000"/>
              <a:gd name="connsiteX7" fmla="*/ 748 w 10000"/>
              <a:gd name="connsiteY7" fmla="*/ 4420 h 10000"/>
              <a:gd name="connsiteX8" fmla="*/ 384 w 10000"/>
              <a:gd name="connsiteY8" fmla="*/ 5249 h 10000"/>
              <a:gd name="connsiteX9" fmla="*/ 0 w 10000"/>
              <a:gd name="connsiteY9" fmla="*/ 6050 h 10000"/>
              <a:gd name="connsiteX10" fmla="*/ 0 w 10000"/>
              <a:gd name="connsiteY10" fmla="*/ 7791 h 10000"/>
              <a:gd name="connsiteX11" fmla="*/ 5681 w 10000"/>
              <a:gd name="connsiteY11" fmla="*/ 9282 h 10000"/>
              <a:gd name="connsiteX12" fmla="*/ 8286 w 10000"/>
              <a:gd name="connsiteY12" fmla="*/ 10000 h 10000"/>
              <a:gd name="connsiteX13" fmla="*/ 8792 w 10000"/>
              <a:gd name="connsiteY13" fmla="*/ 6647 h 10000"/>
              <a:gd name="connsiteX14" fmla="*/ 9110 w 10000"/>
              <a:gd name="connsiteY14" fmla="*/ 6343 h 10000"/>
              <a:gd name="connsiteX15" fmla="*/ 8790 w 10000"/>
              <a:gd name="connsiteY15" fmla="*/ 5667 h 10000"/>
              <a:gd name="connsiteX16" fmla="*/ 9013 w 10000"/>
              <a:gd name="connsiteY16" fmla="*/ 4641 h 10000"/>
              <a:gd name="connsiteX17" fmla="*/ 10000 w 10000"/>
              <a:gd name="connsiteY17" fmla="*/ 3411 h 10000"/>
              <a:gd name="connsiteX18" fmla="*/ 9355 w 10000"/>
              <a:gd name="connsiteY18" fmla="*/ 2127 h 10000"/>
              <a:gd name="connsiteX19" fmla="*/ 6215 w 10000"/>
              <a:gd name="connsiteY19" fmla="*/ 1271 h 10000"/>
              <a:gd name="connsiteX20" fmla="*/ 5788 w 10000"/>
              <a:gd name="connsiteY20" fmla="*/ 1630 h 10000"/>
              <a:gd name="connsiteX21" fmla="*/ 5212 w 10000"/>
              <a:gd name="connsiteY21" fmla="*/ 1022 h 10000"/>
              <a:gd name="connsiteX22" fmla="*/ 4721 w 10000"/>
              <a:gd name="connsiteY22" fmla="*/ 1658 h 10000"/>
              <a:gd name="connsiteX23" fmla="*/ 4228 w 10000"/>
              <a:gd name="connsiteY23" fmla="*/ 1022 h 10000"/>
              <a:gd name="connsiteX24" fmla="*/ 2990 w 10000"/>
              <a:gd name="connsiteY24" fmla="*/ 1050 h 10000"/>
              <a:gd name="connsiteX25" fmla="*/ 3140 w 10000"/>
              <a:gd name="connsiteY25" fmla="*/ 83 h 10000"/>
              <a:gd name="connsiteX26" fmla="*/ 2199 w 10000"/>
              <a:gd name="connsiteY2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00" h="10000">
                <a:moveTo>
                  <a:pt x="2199" y="0"/>
                </a:moveTo>
                <a:lnTo>
                  <a:pt x="1922" y="194"/>
                </a:lnTo>
                <a:cubicBezTo>
                  <a:pt x="1859" y="488"/>
                  <a:pt x="1794" y="782"/>
                  <a:pt x="1730" y="1077"/>
                </a:cubicBezTo>
                <a:lnTo>
                  <a:pt x="1559" y="1823"/>
                </a:lnTo>
                <a:cubicBezTo>
                  <a:pt x="1510" y="2017"/>
                  <a:pt x="1459" y="2210"/>
                  <a:pt x="1409" y="2404"/>
                </a:cubicBezTo>
                <a:cubicBezTo>
                  <a:pt x="1352" y="2625"/>
                  <a:pt x="1296" y="2846"/>
                  <a:pt x="1239" y="3067"/>
                </a:cubicBezTo>
                <a:lnTo>
                  <a:pt x="1026" y="3701"/>
                </a:lnTo>
                <a:lnTo>
                  <a:pt x="748" y="4420"/>
                </a:lnTo>
                <a:lnTo>
                  <a:pt x="384" y="5249"/>
                </a:lnTo>
                <a:lnTo>
                  <a:pt x="0" y="6050"/>
                </a:lnTo>
                <a:lnTo>
                  <a:pt x="0" y="7791"/>
                </a:lnTo>
                <a:lnTo>
                  <a:pt x="5681" y="9282"/>
                </a:lnTo>
                <a:lnTo>
                  <a:pt x="8286" y="10000"/>
                </a:lnTo>
                <a:cubicBezTo>
                  <a:pt x="8472" y="8840"/>
                  <a:pt x="8607" y="7808"/>
                  <a:pt x="8792" y="6647"/>
                </a:cubicBezTo>
                <a:lnTo>
                  <a:pt x="9110" y="6343"/>
                </a:lnTo>
                <a:lnTo>
                  <a:pt x="8790" y="5667"/>
                </a:lnTo>
                <a:cubicBezTo>
                  <a:pt x="8840" y="5400"/>
                  <a:pt x="8963" y="4908"/>
                  <a:pt x="9013" y="4641"/>
                </a:cubicBezTo>
                <a:lnTo>
                  <a:pt x="10000" y="3411"/>
                </a:lnTo>
                <a:lnTo>
                  <a:pt x="9355" y="2127"/>
                </a:lnTo>
                <a:lnTo>
                  <a:pt x="6215" y="1271"/>
                </a:lnTo>
                <a:lnTo>
                  <a:pt x="5788" y="1630"/>
                </a:lnTo>
                <a:lnTo>
                  <a:pt x="5212" y="1022"/>
                </a:lnTo>
                <a:lnTo>
                  <a:pt x="4721" y="1658"/>
                </a:lnTo>
                <a:lnTo>
                  <a:pt x="4228" y="1022"/>
                </a:lnTo>
                <a:lnTo>
                  <a:pt x="2990" y="1050"/>
                </a:lnTo>
                <a:cubicBezTo>
                  <a:pt x="3039" y="728"/>
                  <a:pt x="3090" y="405"/>
                  <a:pt x="3140" y="83"/>
                </a:cubicBezTo>
                <a:lnTo>
                  <a:pt x="2199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1979962" y="1390412"/>
            <a:ext cx="849312" cy="64135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173" y="22"/>
              </a:cxn>
              <a:cxn ang="0">
                <a:pos x="233" y="36"/>
              </a:cxn>
              <a:cxn ang="0">
                <a:pos x="262" y="42"/>
              </a:cxn>
              <a:cxn ang="0">
                <a:pos x="292" y="46"/>
              </a:cxn>
              <a:cxn ang="0">
                <a:pos x="331" y="54"/>
              </a:cxn>
              <a:cxn ang="0">
                <a:pos x="379" y="62"/>
              </a:cxn>
              <a:cxn ang="0">
                <a:pos x="348" y="278"/>
              </a:cxn>
              <a:cxn ang="0">
                <a:pos x="201" y="247"/>
              </a:cxn>
              <a:cxn ang="0">
                <a:pos x="181" y="261"/>
              </a:cxn>
              <a:cxn ang="0">
                <a:pos x="154" y="239"/>
              </a:cxn>
              <a:cxn ang="0">
                <a:pos x="131" y="261"/>
              </a:cxn>
              <a:cxn ang="0">
                <a:pos x="109" y="243"/>
              </a:cxn>
              <a:cxn ang="0">
                <a:pos x="49" y="239"/>
              </a:cxn>
              <a:cxn ang="0">
                <a:pos x="57" y="204"/>
              </a:cxn>
              <a:cxn ang="0">
                <a:pos x="13" y="201"/>
              </a:cxn>
              <a:cxn ang="0">
                <a:pos x="9" y="181"/>
              </a:cxn>
              <a:cxn ang="0">
                <a:pos x="18" y="160"/>
              </a:cxn>
              <a:cxn ang="0">
                <a:pos x="7" y="141"/>
              </a:cxn>
              <a:cxn ang="0">
                <a:pos x="8" y="87"/>
              </a:cxn>
              <a:cxn ang="0">
                <a:pos x="0" y="45"/>
              </a:cxn>
              <a:cxn ang="0">
                <a:pos x="5" y="29"/>
              </a:cxn>
              <a:cxn ang="0">
                <a:pos x="24" y="36"/>
              </a:cxn>
              <a:cxn ang="0">
                <a:pos x="44" y="60"/>
              </a:cxn>
              <a:cxn ang="0">
                <a:pos x="82" y="66"/>
              </a:cxn>
              <a:cxn ang="0">
                <a:pos x="91" y="86"/>
              </a:cxn>
              <a:cxn ang="0">
                <a:pos x="73" y="86"/>
              </a:cxn>
              <a:cxn ang="0">
                <a:pos x="71" y="103"/>
              </a:cxn>
              <a:cxn ang="0">
                <a:pos x="82" y="105"/>
              </a:cxn>
              <a:cxn ang="0">
                <a:pos x="86" y="122"/>
              </a:cxn>
              <a:cxn ang="0">
                <a:pos x="64" y="135"/>
              </a:cxn>
              <a:cxn ang="0">
                <a:pos x="64" y="147"/>
              </a:cxn>
              <a:cxn ang="0">
                <a:pos x="89" y="147"/>
              </a:cxn>
              <a:cxn ang="0">
                <a:pos x="96" y="117"/>
              </a:cxn>
              <a:cxn ang="0">
                <a:pos x="115" y="99"/>
              </a:cxn>
              <a:cxn ang="0">
                <a:pos x="91" y="52"/>
              </a:cxn>
              <a:cxn ang="0">
                <a:pos x="106" y="37"/>
              </a:cxn>
              <a:cxn ang="0">
                <a:pos x="96" y="0"/>
              </a:cxn>
            </a:cxnLst>
            <a:rect l="0" t="0" r="r" b="b"/>
            <a:pathLst>
              <a:path w="380" h="279">
                <a:moveTo>
                  <a:pt x="96" y="0"/>
                </a:moveTo>
                <a:lnTo>
                  <a:pt x="173" y="22"/>
                </a:lnTo>
                <a:lnTo>
                  <a:pt x="233" y="36"/>
                </a:lnTo>
                <a:lnTo>
                  <a:pt x="262" y="42"/>
                </a:lnTo>
                <a:lnTo>
                  <a:pt x="292" y="46"/>
                </a:lnTo>
                <a:lnTo>
                  <a:pt x="331" y="54"/>
                </a:lnTo>
                <a:lnTo>
                  <a:pt x="379" y="62"/>
                </a:lnTo>
                <a:lnTo>
                  <a:pt x="348" y="278"/>
                </a:lnTo>
                <a:lnTo>
                  <a:pt x="201" y="247"/>
                </a:lnTo>
                <a:lnTo>
                  <a:pt x="181" y="261"/>
                </a:lnTo>
                <a:lnTo>
                  <a:pt x="154" y="239"/>
                </a:lnTo>
                <a:lnTo>
                  <a:pt x="131" y="261"/>
                </a:lnTo>
                <a:lnTo>
                  <a:pt x="109" y="243"/>
                </a:lnTo>
                <a:lnTo>
                  <a:pt x="49" y="239"/>
                </a:lnTo>
                <a:lnTo>
                  <a:pt x="57" y="204"/>
                </a:lnTo>
                <a:lnTo>
                  <a:pt x="13" y="201"/>
                </a:lnTo>
                <a:lnTo>
                  <a:pt x="9" y="181"/>
                </a:lnTo>
                <a:lnTo>
                  <a:pt x="18" y="160"/>
                </a:lnTo>
                <a:lnTo>
                  <a:pt x="7" y="141"/>
                </a:lnTo>
                <a:lnTo>
                  <a:pt x="8" y="87"/>
                </a:lnTo>
                <a:lnTo>
                  <a:pt x="0" y="45"/>
                </a:lnTo>
                <a:lnTo>
                  <a:pt x="5" y="29"/>
                </a:lnTo>
                <a:lnTo>
                  <a:pt x="24" y="36"/>
                </a:lnTo>
                <a:lnTo>
                  <a:pt x="44" y="60"/>
                </a:lnTo>
                <a:lnTo>
                  <a:pt x="82" y="66"/>
                </a:lnTo>
                <a:lnTo>
                  <a:pt x="91" y="86"/>
                </a:lnTo>
                <a:lnTo>
                  <a:pt x="73" y="86"/>
                </a:lnTo>
                <a:lnTo>
                  <a:pt x="71" y="103"/>
                </a:lnTo>
                <a:lnTo>
                  <a:pt x="82" y="105"/>
                </a:lnTo>
                <a:lnTo>
                  <a:pt x="86" y="122"/>
                </a:lnTo>
                <a:lnTo>
                  <a:pt x="64" y="135"/>
                </a:lnTo>
                <a:lnTo>
                  <a:pt x="64" y="147"/>
                </a:lnTo>
                <a:lnTo>
                  <a:pt x="89" y="147"/>
                </a:lnTo>
                <a:lnTo>
                  <a:pt x="96" y="117"/>
                </a:lnTo>
                <a:lnTo>
                  <a:pt x="115" y="99"/>
                </a:lnTo>
                <a:lnTo>
                  <a:pt x="91" y="52"/>
                </a:lnTo>
                <a:lnTo>
                  <a:pt x="106" y="37"/>
                </a:lnTo>
                <a:lnTo>
                  <a:pt x="96" y="0"/>
                </a:lnTo>
              </a:path>
            </a:pathLst>
          </a:custGeom>
          <a:solidFill>
            <a:schemeClr val="bg2"/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Freeform 44"/>
          <p:cNvSpPr>
            <a:spLocks/>
          </p:cNvSpPr>
          <p:nvPr/>
        </p:nvSpPr>
        <p:spPr bwMode="auto">
          <a:xfrm>
            <a:off x="6228112" y="2779475"/>
            <a:ext cx="428625" cy="722312"/>
          </a:xfrm>
          <a:custGeom>
            <a:avLst/>
            <a:gdLst>
              <a:gd name="connsiteX0" fmla="*/ 0 w 9948"/>
              <a:gd name="connsiteY0" fmla="*/ 696 h 9968"/>
              <a:gd name="connsiteX1" fmla="*/ 1192 w 9948"/>
              <a:gd name="connsiteY1" fmla="*/ 1076 h 9968"/>
              <a:gd name="connsiteX2" fmla="*/ 2280 w 9948"/>
              <a:gd name="connsiteY2" fmla="*/ 1013 h 9968"/>
              <a:gd name="connsiteX3" fmla="*/ 2694 w 9948"/>
              <a:gd name="connsiteY3" fmla="*/ 791 h 9968"/>
              <a:gd name="connsiteX4" fmla="*/ 3089 w 9948"/>
              <a:gd name="connsiteY4" fmla="*/ 107 h 9968"/>
              <a:gd name="connsiteX5" fmla="*/ 7772 w 9948"/>
              <a:gd name="connsiteY5" fmla="*/ 0 h 9968"/>
              <a:gd name="connsiteX6" fmla="*/ 9948 w 9948"/>
              <a:gd name="connsiteY6" fmla="*/ 7057 h 9968"/>
              <a:gd name="connsiteX7" fmla="*/ 9793 w 9948"/>
              <a:gd name="connsiteY7" fmla="*/ 6962 h 9968"/>
              <a:gd name="connsiteX8" fmla="*/ 8135 w 9948"/>
              <a:gd name="connsiteY8" fmla="*/ 7373 h 9968"/>
              <a:gd name="connsiteX9" fmla="*/ 6995 w 9948"/>
              <a:gd name="connsiteY9" fmla="*/ 9272 h 9968"/>
              <a:gd name="connsiteX10" fmla="*/ 5285 w 9948"/>
              <a:gd name="connsiteY10" fmla="*/ 8987 h 9968"/>
              <a:gd name="connsiteX11" fmla="*/ 3264 w 9948"/>
              <a:gd name="connsiteY11" fmla="*/ 9715 h 9968"/>
              <a:gd name="connsiteX12" fmla="*/ 674 w 9948"/>
              <a:gd name="connsiteY12" fmla="*/ 9968 h 9968"/>
              <a:gd name="connsiteX13" fmla="*/ 1865 w 9948"/>
              <a:gd name="connsiteY13" fmla="*/ 8133 h 9968"/>
              <a:gd name="connsiteX14" fmla="*/ 1347 w 9948"/>
              <a:gd name="connsiteY14" fmla="*/ 7089 h 9968"/>
              <a:gd name="connsiteX15" fmla="*/ 0 w 9948"/>
              <a:gd name="connsiteY15" fmla="*/ 696 h 9968"/>
              <a:gd name="connsiteX0" fmla="*/ 0 w 10000"/>
              <a:gd name="connsiteY0" fmla="*/ 698 h 10000"/>
              <a:gd name="connsiteX1" fmla="*/ 1198 w 10000"/>
              <a:gd name="connsiteY1" fmla="*/ 1079 h 10000"/>
              <a:gd name="connsiteX2" fmla="*/ 2292 w 10000"/>
              <a:gd name="connsiteY2" fmla="*/ 1016 h 10000"/>
              <a:gd name="connsiteX3" fmla="*/ 2708 w 10000"/>
              <a:gd name="connsiteY3" fmla="*/ 794 h 10000"/>
              <a:gd name="connsiteX4" fmla="*/ 3105 w 10000"/>
              <a:gd name="connsiteY4" fmla="*/ 107 h 10000"/>
              <a:gd name="connsiteX5" fmla="*/ 7813 w 10000"/>
              <a:gd name="connsiteY5" fmla="*/ 0 h 10000"/>
              <a:gd name="connsiteX6" fmla="*/ 10000 w 10000"/>
              <a:gd name="connsiteY6" fmla="*/ 7080 h 10000"/>
              <a:gd name="connsiteX7" fmla="*/ 8178 w 10000"/>
              <a:gd name="connsiteY7" fmla="*/ 7397 h 10000"/>
              <a:gd name="connsiteX8" fmla="*/ 7032 w 10000"/>
              <a:gd name="connsiteY8" fmla="*/ 9302 h 10000"/>
              <a:gd name="connsiteX9" fmla="*/ 5313 w 10000"/>
              <a:gd name="connsiteY9" fmla="*/ 9016 h 10000"/>
              <a:gd name="connsiteX10" fmla="*/ 3281 w 10000"/>
              <a:gd name="connsiteY10" fmla="*/ 9746 h 10000"/>
              <a:gd name="connsiteX11" fmla="*/ 678 w 10000"/>
              <a:gd name="connsiteY11" fmla="*/ 10000 h 10000"/>
              <a:gd name="connsiteX12" fmla="*/ 1875 w 10000"/>
              <a:gd name="connsiteY12" fmla="*/ 8159 h 10000"/>
              <a:gd name="connsiteX13" fmla="*/ 1354 w 10000"/>
              <a:gd name="connsiteY13" fmla="*/ 7112 h 10000"/>
              <a:gd name="connsiteX14" fmla="*/ 0 w 10000"/>
              <a:gd name="connsiteY14" fmla="*/ 698 h 10000"/>
              <a:gd name="connsiteX0" fmla="*/ 0 w 10000"/>
              <a:gd name="connsiteY0" fmla="*/ 698 h 10000"/>
              <a:gd name="connsiteX1" fmla="*/ 1198 w 10000"/>
              <a:gd name="connsiteY1" fmla="*/ 1079 h 10000"/>
              <a:gd name="connsiteX2" fmla="*/ 2292 w 10000"/>
              <a:gd name="connsiteY2" fmla="*/ 1016 h 10000"/>
              <a:gd name="connsiteX3" fmla="*/ 2708 w 10000"/>
              <a:gd name="connsiteY3" fmla="*/ 794 h 10000"/>
              <a:gd name="connsiteX4" fmla="*/ 3105 w 10000"/>
              <a:gd name="connsiteY4" fmla="*/ 107 h 10000"/>
              <a:gd name="connsiteX5" fmla="*/ 7813 w 10000"/>
              <a:gd name="connsiteY5" fmla="*/ 0 h 10000"/>
              <a:gd name="connsiteX6" fmla="*/ 10000 w 10000"/>
              <a:gd name="connsiteY6" fmla="*/ 7080 h 10000"/>
              <a:gd name="connsiteX7" fmla="*/ 8178 w 10000"/>
              <a:gd name="connsiteY7" fmla="*/ 7452 h 10000"/>
              <a:gd name="connsiteX8" fmla="*/ 7032 w 10000"/>
              <a:gd name="connsiteY8" fmla="*/ 9302 h 10000"/>
              <a:gd name="connsiteX9" fmla="*/ 5313 w 10000"/>
              <a:gd name="connsiteY9" fmla="*/ 9016 h 10000"/>
              <a:gd name="connsiteX10" fmla="*/ 3281 w 10000"/>
              <a:gd name="connsiteY10" fmla="*/ 9746 h 10000"/>
              <a:gd name="connsiteX11" fmla="*/ 678 w 10000"/>
              <a:gd name="connsiteY11" fmla="*/ 10000 h 10000"/>
              <a:gd name="connsiteX12" fmla="*/ 1875 w 10000"/>
              <a:gd name="connsiteY12" fmla="*/ 8159 h 10000"/>
              <a:gd name="connsiteX13" fmla="*/ 1354 w 10000"/>
              <a:gd name="connsiteY13" fmla="*/ 7112 h 10000"/>
              <a:gd name="connsiteX14" fmla="*/ 0 w 10000"/>
              <a:gd name="connsiteY14" fmla="*/ 69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0" y="698"/>
                </a:moveTo>
                <a:lnTo>
                  <a:pt x="1198" y="1079"/>
                </a:lnTo>
                <a:lnTo>
                  <a:pt x="2292" y="1016"/>
                </a:lnTo>
                <a:lnTo>
                  <a:pt x="2708" y="794"/>
                </a:lnTo>
                <a:lnTo>
                  <a:pt x="3105" y="107"/>
                </a:lnTo>
                <a:lnTo>
                  <a:pt x="7813" y="0"/>
                </a:lnTo>
                <a:lnTo>
                  <a:pt x="10000" y="7080"/>
                </a:lnTo>
                <a:lnTo>
                  <a:pt x="8178" y="7452"/>
                </a:lnTo>
                <a:lnTo>
                  <a:pt x="7032" y="9302"/>
                </a:lnTo>
                <a:lnTo>
                  <a:pt x="5313" y="9016"/>
                </a:lnTo>
                <a:lnTo>
                  <a:pt x="3281" y="9746"/>
                </a:lnTo>
                <a:lnTo>
                  <a:pt x="678" y="10000"/>
                </a:lnTo>
                <a:lnTo>
                  <a:pt x="1875" y="8159"/>
                </a:lnTo>
                <a:lnTo>
                  <a:pt x="1354" y="7112"/>
                </a:lnTo>
                <a:lnTo>
                  <a:pt x="0" y="698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17" name="Freeform 59"/>
          <p:cNvSpPr>
            <a:spLocks/>
          </p:cNvSpPr>
          <p:nvPr/>
        </p:nvSpPr>
        <p:spPr bwMode="auto">
          <a:xfrm>
            <a:off x="6055074" y="3222387"/>
            <a:ext cx="996950" cy="557213"/>
          </a:xfrm>
          <a:custGeom>
            <a:avLst/>
            <a:gdLst>
              <a:gd name="connsiteX0" fmla="*/ 0 w 9977"/>
              <a:gd name="connsiteY0" fmla="*/ 9959 h 9959"/>
              <a:gd name="connsiteX1" fmla="*/ 2402 w 9977"/>
              <a:gd name="connsiteY1" fmla="*/ 9336 h 9959"/>
              <a:gd name="connsiteX2" fmla="*/ 2402 w 9977"/>
              <a:gd name="connsiteY2" fmla="*/ 8880 h 9959"/>
              <a:gd name="connsiteX3" fmla="*/ 8291 w 9977"/>
              <a:gd name="connsiteY3" fmla="*/ 7469 h 9959"/>
              <a:gd name="connsiteX4" fmla="*/ 8383 w 9977"/>
              <a:gd name="connsiteY4" fmla="*/ 6722 h 9959"/>
              <a:gd name="connsiteX5" fmla="*/ 9238 w 9977"/>
              <a:gd name="connsiteY5" fmla="*/ 6141 h 9959"/>
              <a:gd name="connsiteX6" fmla="*/ 9330 w 9977"/>
              <a:gd name="connsiteY6" fmla="*/ 5353 h 9959"/>
              <a:gd name="connsiteX7" fmla="*/ 9700 w 9977"/>
              <a:gd name="connsiteY7" fmla="*/ 5062 h 9959"/>
              <a:gd name="connsiteX8" fmla="*/ 9977 w 9977"/>
              <a:gd name="connsiteY8" fmla="*/ 3900 h 9959"/>
              <a:gd name="connsiteX9" fmla="*/ 9169 w 9977"/>
              <a:gd name="connsiteY9" fmla="*/ 2697 h 9959"/>
              <a:gd name="connsiteX10" fmla="*/ 9030 w 9977"/>
              <a:gd name="connsiteY10" fmla="*/ 1079 h 9959"/>
              <a:gd name="connsiteX11" fmla="*/ 8383 w 9977"/>
              <a:gd name="connsiteY11" fmla="*/ 290 h 9959"/>
              <a:gd name="connsiteX12" fmla="*/ 7067 w 9977"/>
              <a:gd name="connsiteY12" fmla="*/ 747 h 9959"/>
              <a:gd name="connsiteX13" fmla="*/ 6467 w 9977"/>
              <a:gd name="connsiteY13" fmla="*/ 41 h 9959"/>
              <a:gd name="connsiteX14" fmla="*/ 5866 w 9977"/>
              <a:gd name="connsiteY14" fmla="*/ 0 h 9959"/>
              <a:gd name="connsiteX15" fmla="*/ 5982 w 9977"/>
              <a:gd name="connsiteY15" fmla="*/ 1079 h 9959"/>
              <a:gd name="connsiteX16" fmla="*/ 5173 w 9977"/>
              <a:gd name="connsiteY16" fmla="*/ 1660 h 9959"/>
              <a:gd name="connsiteX17" fmla="*/ 4642 w 9977"/>
              <a:gd name="connsiteY17" fmla="*/ 4149 h 9959"/>
              <a:gd name="connsiteX18" fmla="*/ 3903 w 9977"/>
              <a:gd name="connsiteY18" fmla="*/ 3734 h 9959"/>
              <a:gd name="connsiteX19" fmla="*/ 3002 w 9977"/>
              <a:gd name="connsiteY19" fmla="*/ 4689 h 9959"/>
              <a:gd name="connsiteX20" fmla="*/ 1871 w 9977"/>
              <a:gd name="connsiteY20" fmla="*/ 5021 h 9959"/>
              <a:gd name="connsiteX21" fmla="*/ 1871 w 9977"/>
              <a:gd name="connsiteY21" fmla="*/ 6432 h 9959"/>
              <a:gd name="connsiteX22" fmla="*/ 1363 w 9977"/>
              <a:gd name="connsiteY22" fmla="*/ 6390 h 9959"/>
              <a:gd name="connsiteX23" fmla="*/ 1386 w 9977"/>
              <a:gd name="connsiteY23" fmla="*/ 7593 h 9959"/>
              <a:gd name="connsiteX24" fmla="*/ 785 w 9977"/>
              <a:gd name="connsiteY24" fmla="*/ 7137 h 9959"/>
              <a:gd name="connsiteX25" fmla="*/ 439 w 9977"/>
              <a:gd name="connsiteY25" fmla="*/ 7386 h 9959"/>
              <a:gd name="connsiteX26" fmla="*/ 538 w 9977"/>
              <a:gd name="connsiteY26" fmla="*/ 7813 h 9959"/>
              <a:gd name="connsiteX27" fmla="*/ 139 w 9977"/>
              <a:gd name="connsiteY27" fmla="*/ 9295 h 9959"/>
              <a:gd name="connsiteX28" fmla="*/ 0 w 9977"/>
              <a:gd name="connsiteY28" fmla="*/ 9959 h 9959"/>
              <a:gd name="connsiteX0" fmla="*/ 33 w 10033"/>
              <a:gd name="connsiteY0" fmla="*/ 10000 h 10000"/>
              <a:gd name="connsiteX1" fmla="*/ 2441 w 10033"/>
              <a:gd name="connsiteY1" fmla="*/ 9374 h 10000"/>
              <a:gd name="connsiteX2" fmla="*/ 2441 w 10033"/>
              <a:gd name="connsiteY2" fmla="*/ 8917 h 10000"/>
              <a:gd name="connsiteX3" fmla="*/ 8343 w 10033"/>
              <a:gd name="connsiteY3" fmla="*/ 7500 h 10000"/>
              <a:gd name="connsiteX4" fmla="*/ 8435 w 10033"/>
              <a:gd name="connsiteY4" fmla="*/ 6750 h 10000"/>
              <a:gd name="connsiteX5" fmla="*/ 9292 w 10033"/>
              <a:gd name="connsiteY5" fmla="*/ 6166 h 10000"/>
              <a:gd name="connsiteX6" fmla="*/ 9385 w 10033"/>
              <a:gd name="connsiteY6" fmla="*/ 5375 h 10000"/>
              <a:gd name="connsiteX7" fmla="*/ 9755 w 10033"/>
              <a:gd name="connsiteY7" fmla="*/ 5083 h 10000"/>
              <a:gd name="connsiteX8" fmla="*/ 10033 w 10033"/>
              <a:gd name="connsiteY8" fmla="*/ 3916 h 10000"/>
              <a:gd name="connsiteX9" fmla="*/ 9223 w 10033"/>
              <a:gd name="connsiteY9" fmla="*/ 2708 h 10000"/>
              <a:gd name="connsiteX10" fmla="*/ 9084 w 10033"/>
              <a:gd name="connsiteY10" fmla="*/ 1083 h 10000"/>
              <a:gd name="connsiteX11" fmla="*/ 8435 w 10033"/>
              <a:gd name="connsiteY11" fmla="*/ 291 h 10000"/>
              <a:gd name="connsiteX12" fmla="*/ 7116 w 10033"/>
              <a:gd name="connsiteY12" fmla="*/ 750 h 10000"/>
              <a:gd name="connsiteX13" fmla="*/ 6515 w 10033"/>
              <a:gd name="connsiteY13" fmla="*/ 41 h 10000"/>
              <a:gd name="connsiteX14" fmla="*/ 5913 w 10033"/>
              <a:gd name="connsiteY14" fmla="*/ 0 h 10000"/>
              <a:gd name="connsiteX15" fmla="*/ 6029 w 10033"/>
              <a:gd name="connsiteY15" fmla="*/ 1083 h 10000"/>
              <a:gd name="connsiteX16" fmla="*/ 5218 w 10033"/>
              <a:gd name="connsiteY16" fmla="*/ 1667 h 10000"/>
              <a:gd name="connsiteX17" fmla="*/ 4686 w 10033"/>
              <a:gd name="connsiteY17" fmla="*/ 4166 h 10000"/>
              <a:gd name="connsiteX18" fmla="*/ 3945 w 10033"/>
              <a:gd name="connsiteY18" fmla="*/ 3749 h 10000"/>
              <a:gd name="connsiteX19" fmla="*/ 3042 w 10033"/>
              <a:gd name="connsiteY19" fmla="*/ 4708 h 10000"/>
              <a:gd name="connsiteX20" fmla="*/ 1908 w 10033"/>
              <a:gd name="connsiteY20" fmla="*/ 5042 h 10000"/>
              <a:gd name="connsiteX21" fmla="*/ 1908 w 10033"/>
              <a:gd name="connsiteY21" fmla="*/ 6458 h 10000"/>
              <a:gd name="connsiteX22" fmla="*/ 1399 w 10033"/>
              <a:gd name="connsiteY22" fmla="*/ 6416 h 10000"/>
              <a:gd name="connsiteX23" fmla="*/ 1422 w 10033"/>
              <a:gd name="connsiteY23" fmla="*/ 7624 h 10000"/>
              <a:gd name="connsiteX24" fmla="*/ 820 w 10033"/>
              <a:gd name="connsiteY24" fmla="*/ 7166 h 10000"/>
              <a:gd name="connsiteX25" fmla="*/ 473 w 10033"/>
              <a:gd name="connsiteY25" fmla="*/ 7416 h 10000"/>
              <a:gd name="connsiteX26" fmla="*/ 572 w 10033"/>
              <a:gd name="connsiteY26" fmla="*/ 7845 h 10000"/>
              <a:gd name="connsiteX27" fmla="*/ 11 w 10033"/>
              <a:gd name="connsiteY27" fmla="*/ 9043 h 10000"/>
              <a:gd name="connsiteX28" fmla="*/ 33 w 10033"/>
              <a:gd name="connsiteY28" fmla="*/ 10000 h 10000"/>
              <a:gd name="connsiteX0" fmla="*/ 181 w 10181"/>
              <a:gd name="connsiteY0" fmla="*/ 10000 h 10073"/>
              <a:gd name="connsiteX1" fmla="*/ 2589 w 10181"/>
              <a:gd name="connsiteY1" fmla="*/ 9374 h 10073"/>
              <a:gd name="connsiteX2" fmla="*/ 2589 w 10181"/>
              <a:gd name="connsiteY2" fmla="*/ 8917 h 10073"/>
              <a:gd name="connsiteX3" fmla="*/ 8491 w 10181"/>
              <a:gd name="connsiteY3" fmla="*/ 7500 h 10073"/>
              <a:gd name="connsiteX4" fmla="*/ 8583 w 10181"/>
              <a:gd name="connsiteY4" fmla="*/ 6750 h 10073"/>
              <a:gd name="connsiteX5" fmla="*/ 9440 w 10181"/>
              <a:gd name="connsiteY5" fmla="*/ 6166 h 10073"/>
              <a:gd name="connsiteX6" fmla="*/ 9533 w 10181"/>
              <a:gd name="connsiteY6" fmla="*/ 5375 h 10073"/>
              <a:gd name="connsiteX7" fmla="*/ 9903 w 10181"/>
              <a:gd name="connsiteY7" fmla="*/ 5083 h 10073"/>
              <a:gd name="connsiteX8" fmla="*/ 10181 w 10181"/>
              <a:gd name="connsiteY8" fmla="*/ 3916 h 10073"/>
              <a:gd name="connsiteX9" fmla="*/ 9371 w 10181"/>
              <a:gd name="connsiteY9" fmla="*/ 2708 h 10073"/>
              <a:gd name="connsiteX10" fmla="*/ 9232 w 10181"/>
              <a:gd name="connsiteY10" fmla="*/ 1083 h 10073"/>
              <a:gd name="connsiteX11" fmla="*/ 8583 w 10181"/>
              <a:gd name="connsiteY11" fmla="*/ 291 h 10073"/>
              <a:gd name="connsiteX12" fmla="*/ 7264 w 10181"/>
              <a:gd name="connsiteY12" fmla="*/ 750 h 10073"/>
              <a:gd name="connsiteX13" fmla="*/ 6663 w 10181"/>
              <a:gd name="connsiteY13" fmla="*/ 41 h 10073"/>
              <a:gd name="connsiteX14" fmla="*/ 6061 w 10181"/>
              <a:gd name="connsiteY14" fmla="*/ 0 h 10073"/>
              <a:gd name="connsiteX15" fmla="*/ 6177 w 10181"/>
              <a:gd name="connsiteY15" fmla="*/ 1083 h 10073"/>
              <a:gd name="connsiteX16" fmla="*/ 5366 w 10181"/>
              <a:gd name="connsiteY16" fmla="*/ 1667 h 10073"/>
              <a:gd name="connsiteX17" fmla="*/ 4834 w 10181"/>
              <a:gd name="connsiteY17" fmla="*/ 4166 h 10073"/>
              <a:gd name="connsiteX18" fmla="*/ 4093 w 10181"/>
              <a:gd name="connsiteY18" fmla="*/ 3749 h 10073"/>
              <a:gd name="connsiteX19" fmla="*/ 3190 w 10181"/>
              <a:gd name="connsiteY19" fmla="*/ 4708 h 10073"/>
              <a:gd name="connsiteX20" fmla="*/ 2056 w 10181"/>
              <a:gd name="connsiteY20" fmla="*/ 5042 h 10073"/>
              <a:gd name="connsiteX21" fmla="*/ 2056 w 10181"/>
              <a:gd name="connsiteY21" fmla="*/ 6458 h 10073"/>
              <a:gd name="connsiteX22" fmla="*/ 1547 w 10181"/>
              <a:gd name="connsiteY22" fmla="*/ 6416 h 10073"/>
              <a:gd name="connsiteX23" fmla="*/ 1570 w 10181"/>
              <a:gd name="connsiteY23" fmla="*/ 7624 h 10073"/>
              <a:gd name="connsiteX24" fmla="*/ 968 w 10181"/>
              <a:gd name="connsiteY24" fmla="*/ 7166 h 10073"/>
              <a:gd name="connsiteX25" fmla="*/ 621 w 10181"/>
              <a:gd name="connsiteY25" fmla="*/ 7416 h 10073"/>
              <a:gd name="connsiteX26" fmla="*/ 720 w 10181"/>
              <a:gd name="connsiteY26" fmla="*/ 7845 h 10073"/>
              <a:gd name="connsiteX27" fmla="*/ 159 w 10181"/>
              <a:gd name="connsiteY27" fmla="*/ 9043 h 10073"/>
              <a:gd name="connsiteX28" fmla="*/ 0 w 10181"/>
              <a:gd name="connsiteY28" fmla="*/ 10073 h 10073"/>
              <a:gd name="connsiteX0" fmla="*/ 0 w 10201"/>
              <a:gd name="connsiteY0" fmla="*/ 10073 h 10073"/>
              <a:gd name="connsiteX1" fmla="*/ 2609 w 10201"/>
              <a:gd name="connsiteY1" fmla="*/ 9374 h 10073"/>
              <a:gd name="connsiteX2" fmla="*/ 2609 w 10201"/>
              <a:gd name="connsiteY2" fmla="*/ 8917 h 10073"/>
              <a:gd name="connsiteX3" fmla="*/ 8511 w 10201"/>
              <a:gd name="connsiteY3" fmla="*/ 7500 h 10073"/>
              <a:gd name="connsiteX4" fmla="*/ 8603 w 10201"/>
              <a:gd name="connsiteY4" fmla="*/ 6750 h 10073"/>
              <a:gd name="connsiteX5" fmla="*/ 9460 w 10201"/>
              <a:gd name="connsiteY5" fmla="*/ 6166 h 10073"/>
              <a:gd name="connsiteX6" fmla="*/ 9553 w 10201"/>
              <a:gd name="connsiteY6" fmla="*/ 5375 h 10073"/>
              <a:gd name="connsiteX7" fmla="*/ 9923 w 10201"/>
              <a:gd name="connsiteY7" fmla="*/ 5083 h 10073"/>
              <a:gd name="connsiteX8" fmla="*/ 10201 w 10201"/>
              <a:gd name="connsiteY8" fmla="*/ 3916 h 10073"/>
              <a:gd name="connsiteX9" fmla="*/ 9391 w 10201"/>
              <a:gd name="connsiteY9" fmla="*/ 2708 h 10073"/>
              <a:gd name="connsiteX10" fmla="*/ 9252 w 10201"/>
              <a:gd name="connsiteY10" fmla="*/ 1083 h 10073"/>
              <a:gd name="connsiteX11" fmla="*/ 8603 w 10201"/>
              <a:gd name="connsiteY11" fmla="*/ 291 h 10073"/>
              <a:gd name="connsiteX12" fmla="*/ 7284 w 10201"/>
              <a:gd name="connsiteY12" fmla="*/ 750 h 10073"/>
              <a:gd name="connsiteX13" fmla="*/ 6683 w 10201"/>
              <a:gd name="connsiteY13" fmla="*/ 41 h 10073"/>
              <a:gd name="connsiteX14" fmla="*/ 6081 w 10201"/>
              <a:gd name="connsiteY14" fmla="*/ 0 h 10073"/>
              <a:gd name="connsiteX15" fmla="*/ 6197 w 10201"/>
              <a:gd name="connsiteY15" fmla="*/ 1083 h 10073"/>
              <a:gd name="connsiteX16" fmla="*/ 5386 w 10201"/>
              <a:gd name="connsiteY16" fmla="*/ 1667 h 10073"/>
              <a:gd name="connsiteX17" fmla="*/ 4854 w 10201"/>
              <a:gd name="connsiteY17" fmla="*/ 4166 h 10073"/>
              <a:gd name="connsiteX18" fmla="*/ 4113 w 10201"/>
              <a:gd name="connsiteY18" fmla="*/ 3749 h 10073"/>
              <a:gd name="connsiteX19" fmla="*/ 3210 w 10201"/>
              <a:gd name="connsiteY19" fmla="*/ 4708 h 10073"/>
              <a:gd name="connsiteX20" fmla="*/ 2076 w 10201"/>
              <a:gd name="connsiteY20" fmla="*/ 5042 h 10073"/>
              <a:gd name="connsiteX21" fmla="*/ 2076 w 10201"/>
              <a:gd name="connsiteY21" fmla="*/ 6458 h 10073"/>
              <a:gd name="connsiteX22" fmla="*/ 1567 w 10201"/>
              <a:gd name="connsiteY22" fmla="*/ 6416 h 10073"/>
              <a:gd name="connsiteX23" fmla="*/ 1590 w 10201"/>
              <a:gd name="connsiteY23" fmla="*/ 7624 h 10073"/>
              <a:gd name="connsiteX24" fmla="*/ 988 w 10201"/>
              <a:gd name="connsiteY24" fmla="*/ 7166 h 10073"/>
              <a:gd name="connsiteX25" fmla="*/ 641 w 10201"/>
              <a:gd name="connsiteY25" fmla="*/ 7416 h 10073"/>
              <a:gd name="connsiteX26" fmla="*/ 740 w 10201"/>
              <a:gd name="connsiteY26" fmla="*/ 7845 h 10073"/>
              <a:gd name="connsiteX27" fmla="*/ 179 w 10201"/>
              <a:gd name="connsiteY27" fmla="*/ 9043 h 10073"/>
              <a:gd name="connsiteX28" fmla="*/ 20 w 10201"/>
              <a:gd name="connsiteY28" fmla="*/ 10073 h 10073"/>
              <a:gd name="connsiteX0" fmla="*/ 0 w 10201"/>
              <a:gd name="connsiteY0" fmla="*/ 10073 h 10073"/>
              <a:gd name="connsiteX1" fmla="*/ 2609 w 10201"/>
              <a:gd name="connsiteY1" fmla="*/ 9374 h 10073"/>
              <a:gd name="connsiteX2" fmla="*/ 2609 w 10201"/>
              <a:gd name="connsiteY2" fmla="*/ 8917 h 10073"/>
              <a:gd name="connsiteX3" fmla="*/ 8511 w 10201"/>
              <a:gd name="connsiteY3" fmla="*/ 7500 h 10073"/>
              <a:gd name="connsiteX4" fmla="*/ 8603 w 10201"/>
              <a:gd name="connsiteY4" fmla="*/ 6750 h 10073"/>
              <a:gd name="connsiteX5" fmla="*/ 9460 w 10201"/>
              <a:gd name="connsiteY5" fmla="*/ 6166 h 10073"/>
              <a:gd name="connsiteX6" fmla="*/ 9553 w 10201"/>
              <a:gd name="connsiteY6" fmla="*/ 5375 h 10073"/>
              <a:gd name="connsiteX7" fmla="*/ 9923 w 10201"/>
              <a:gd name="connsiteY7" fmla="*/ 5083 h 10073"/>
              <a:gd name="connsiteX8" fmla="*/ 10201 w 10201"/>
              <a:gd name="connsiteY8" fmla="*/ 3916 h 10073"/>
              <a:gd name="connsiteX9" fmla="*/ 9391 w 10201"/>
              <a:gd name="connsiteY9" fmla="*/ 2708 h 10073"/>
              <a:gd name="connsiteX10" fmla="*/ 9252 w 10201"/>
              <a:gd name="connsiteY10" fmla="*/ 1083 h 10073"/>
              <a:gd name="connsiteX11" fmla="*/ 8603 w 10201"/>
              <a:gd name="connsiteY11" fmla="*/ 291 h 10073"/>
              <a:gd name="connsiteX12" fmla="*/ 7284 w 10201"/>
              <a:gd name="connsiteY12" fmla="*/ 750 h 10073"/>
              <a:gd name="connsiteX13" fmla="*/ 6683 w 10201"/>
              <a:gd name="connsiteY13" fmla="*/ 41 h 10073"/>
              <a:gd name="connsiteX14" fmla="*/ 6081 w 10201"/>
              <a:gd name="connsiteY14" fmla="*/ 0 h 10073"/>
              <a:gd name="connsiteX15" fmla="*/ 6197 w 10201"/>
              <a:gd name="connsiteY15" fmla="*/ 1083 h 10073"/>
              <a:gd name="connsiteX16" fmla="*/ 5386 w 10201"/>
              <a:gd name="connsiteY16" fmla="*/ 1667 h 10073"/>
              <a:gd name="connsiteX17" fmla="*/ 4854 w 10201"/>
              <a:gd name="connsiteY17" fmla="*/ 4166 h 10073"/>
              <a:gd name="connsiteX18" fmla="*/ 4113 w 10201"/>
              <a:gd name="connsiteY18" fmla="*/ 3749 h 10073"/>
              <a:gd name="connsiteX19" fmla="*/ 3210 w 10201"/>
              <a:gd name="connsiteY19" fmla="*/ 4708 h 10073"/>
              <a:gd name="connsiteX20" fmla="*/ 2076 w 10201"/>
              <a:gd name="connsiteY20" fmla="*/ 5042 h 10073"/>
              <a:gd name="connsiteX21" fmla="*/ 2076 w 10201"/>
              <a:gd name="connsiteY21" fmla="*/ 6458 h 10073"/>
              <a:gd name="connsiteX22" fmla="*/ 1567 w 10201"/>
              <a:gd name="connsiteY22" fmla="*/ 6416 h 10073"/>
              <a:gd name="connsiteX23" fmla="*/ 1590 w 10201"/>
              <a:gd name="connsiteY23" fmla="*/ 7624 h 10073"/>
              <a:gd name="connsiteX24" fmla="*/ 988 w 10201"/>
              <a:gd name="connsiteY24" fmla="*/ 7166 h 10073"/>
              <a:gd name="connsiteX25" fmla="*/ 641 w 10201"/>
              <a:gd name="connsiteY25" fmla="*/ 7416 h 10073"/>
              <a:gd name="connsiteX26" fmla="*/ 740 w 10201"/>
              <a:gd name="connsiteY26" fmla="*/ 7845 h 10073"/>
              <a:gd name="connsiteX27" fmla="*/ 179 w 10201"/>
              <a:gd name="connsiteY27" fmla="*/ 9043 h 10073"/>
              <a:gd name="connsiteX28" fmla="*/ 20 w 10201"/>
              <a:gd name="connsiteY28" fmla="*/ 9928 h 10073"/>
              <a:gd name="connsiteX0" fmla="*/ 0 w 10201"/>
              <a:gd name="connsiteY0" fmla="*/ 10073 h 10073"/>
              <a:gd name="connsiteX1" fmla="*/ 2609 w 10201"/>
              <a:gd name="connsiteY1" fmla="*/ 9374 h 10073"/>
              <a:gd name="connsiteX2" fmla="*/ 2609 w 10201"/>
              <a:gd name="connsiteY2" fmla="*/ 8917 h 10073"/>
              <a:gd name="connsiteX3" fmla="*/ 8511 w 10201"/>
              <a:gd name="connsiteY3" fmla="*/ 7500 h 10073"/>
              <a:gd name="connsiteX4" fmla="*/ 8603 w 10201"/>
              <a:gd name="connsiteY4" fmla="*/ 6750 h 10073"/>
              <a:gd name="connsiteX5" fmla="*/ 9460 w 10201"/>
              <a:gd name="connsiteY5" fmla="*/ 6166 h 10073"/>
              <a:gd name="connsiteX6" fmla="*/ 9553 w 10201"/>
              <a:gd name="connsiteY6" fmla="*/ 5375 h 10073"/>
              <a:gd name="connsiteX7" fmla="*/ 9923 w 10201"/>
              <a:gd name="connsiteY7" fmla="*/ 5083 h 10073"/>
              <a:gd name="connsiteX8" fmla="*/ 10201 w 10201"/>
              <a:gd name="connsiteY8" fmla="*/ 3916 h 10073"/>
              <a:gd name="connsiteX9" fmla="*/ 9391 w 10201"/>
              <a:gd name="connsiteY9" fmla="*/ 2708 h 10073"/>
              <a:gd name="connsiteX10" fmla="*/ 9252 w 10201"/>
              <a:gd name="connsiteY10" fmla="*/ 1083 h 10073"/>
              <a:gd name="connsiteX11" fmla="*/ 8603 w 10201"/>
              <a:gd name="connsiteY11" fmla="*/ 291 h 10073"/>
              <a:gd name="connsiteX12" fmla="*/ 7284 w 10201"/>
              <a:gd name="connsiteY12" fmla="*/ 750 h 10073"/>
              <a:gd name="connsiteX13" fmla="*/ 6683 w 10201"/>
              <a:gd name="connsiteY13" fmla="*/ 41 h 10073"/>
              <a:gd name="connsiteX14" fmla="*/ 6081 w 10201"/>
              <a:gd name="connsiteY14" fmla="*/ 0 h 10073"/>
              <a:gd name="connsiteX15" fmla="*/ 6197 w 10201"/>
              <a:gd name="connsiteY15" fmla="*/ 1083 h 10073"/>
              <a:gd name="connsiteX16" fmla="*/ 5386 w 10201"/>
              <a:gd name="connsiteY16" fmla="*/ 1667 h 10073"/>
              <a:gd name="connsiteX17" fmla="*/ 4854 w 10201"/>
              <a:gd name="connsiteY17" fmla="*/ 4166 h 10073"/>
              <a:gd name="connsiteX18" fmla="*/ 4113 w 10201"/>
              <a:gd name="connsiteY18" fmla="*/ 3749 h 10073"/>
              <a:gd name="connsiteX19" fmla="*/ 3210 w 10201"/>
              <a:gd name="connsiteY19" fmla="*/ 4708 h 10073"/>
              <a:gd name="connsiteX20" fmla="*/ 2076 w 10201"/>
              <a:gd name="connsiteY20" fmla="*/ 5042 h 10073"/>
              <a:gd name="connsiteX21" fmla="*/ 2076 w 10201"/>
              <a:gd name="connsiteY21" fmla="*/ 6458 h 10073"/>
              <a:gd name="connsiteX22" fmla="*/ 1567 w 10201"/>
              <a:gd name="connsiteY22" fmla="*/ 6416 h 10073"/>
              <a:gd name="connsiteX23" fmla="*/ 1590 w 10201"/>
              <a:gd name="connsiteY23" fmla="*/ 7624 h 10073"/>
              <a:gd name="connsiteX24" fmla="*/ 988 w 10201"/>
              <a:gd name="connsiteY24" fmla="*/ 7166 h 10073"/>
              <a:gd name="connsiteX25" fmla="*/ 641 w 10201"/>
              <a:gd name="connsiteY25" fmla="*/ 7416 h 10073"/>
              <a:gd name="connsiteX26" fmla="*/ 740 w 10201"/>
              <a:gd name="connsiteY26" fmla="*/ 7845 h 10073"/>
              <a:gd name="connsiteX27" fmla="*/ 179 w 10201"/>
              <a:gd name="connsiteY27" fmla="*/ 9043 h 10073"/>
              <a:gd name="connsiteX28" fmla="*/ 60 w 10201"/>
              <a:gd name="connsiteY28" fmla="*/ 9819 h 10073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511 w 10201"/>
              <a:gd name="connsiteY3" fmla="*/ 7500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166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988 w 10201"/>
              <a:gd name="connsiteY24" fmla="*/ 7166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79 w 10201"/>
              <a:gd name="connsiteY27" fmla="*/ 9043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511 w 10201"/>
              <a:gd name="connsiteY3" fmla="*/ 7500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166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988 w 10201"/>
              <a:gd name="connsiteY24" fmla="*/ 7166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511 w 10201"/>
              <a:gd name="connsiteY3" fmla="*/ 7500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988 w 10201"/>
              <a:gd name="connsiteY24" fmla="*/ 7166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511 w 10201"/>
              <a:gd name="connsiteY3" fmla="*/ 7500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652 w 10201"/>
              <a:gd name="connsiteY3" fmla="*/ 7427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652 w 10201"/>
              <a:gd name="connsiteY3" fmla="*/ 7427 h 10109"/>
              <a:gd name="connsiteX4" fmla="*/ 8684 w 10201"/>
              <a:gd name="connsiteY4" fmla="*/ 6786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652 w 10201"/>
              <a:gd name="connsiteY3" fmla="*/ 7427 h 10109"/>
              <a:gd name="connsiteX4" fmla="*/ 8684 w 10201"/>
              <a:gd name="connsiteY4" fmla="*/ 6786 h 10109"/>
              <a:gd name="connsiteX5" fmla="*/ 9520 w 10201"/>
              <a:gd name="connsiteY5" fmla="*/ 6239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652 w 10201"/>
              <a:gd name="connsiteY3" fmla="*/ 7427 h 10109"/>
              <a:gd name="connsiteX4" fmla="*/ 8684 w 10201"/>
              <a:gd name="connsiteY4" fmla="*/ 6786 h 10109"/>
              <a:gd name="connsiteX5" fmla="*/ 9520 w 10201"/>
              <a:gd name="connsiteY5" fmla="*/ 6239 h 10109"/>
              <a:gd name="connsiteX6" fmla="*/ 9553 w 10201"/>
              <a:gd name="connsiteY6" fmla="*/ 5375 h 10109"/>
              <a:gd name="connsiteX7" fmla="*/ 9943 w 10201"/>
              <a:gd name="connsiteY7" fmla="*/ 5192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82"/>
              <a:gd name="connsiteY0" fmla="*/ 10073 h 10109"/>
              <a:gd name="connsiteX1" fmla="*/ 2609 w 10282"/>
              <a:gd name="connsiteY1" fmla="*/ 9374 h 10109"/>
              <a:gd name="connsiteX2" fmla="*/ 2609 w 10282"/>
              <a:gd name="connsiteY2" fmla="*/ 8917 h 10109"/>
              <a:gd name="connsiteX3" fmla="*/ 8652 w 10282"/>
              <a:gd name="connsiteY3" fmla="*/ 7427 h 10109"/>
              <a:gd name="connsiteX4" fmla="*/ 8684 w 10282"/>
              <a:gd name="connsiteY4" fmla="*/ 6786 h 10109"/>
              <a:gd name="connsiteX5" fmla="*/ 9520 w 10282"/>
              <a:gd name="connsiteY5" fmla="*/ 6239 h 10109"/>
              <a:gd name="connsiteX6" fmla="*/ 9553 w 10282"/>
              <a:gd name="connsiteY6" fmla="*/ 5375 h 10109"/>
              <a:gd name="connsiteX7" fmla="*/ 9943 w 10282"/>
              <a:gd name="connsiteY7" fmla="*/ 5192 h 10109"/>
              <a:gd name="connsiteX8" fmla="*/ 10282 w 10282"/>
              <a:gd name="connsiteY8" fmla="*/ 4097 h 10109"/>
              <a:gd name="connsiteX9" fmla="*/ 9391 w 10282"/>
              <a:gd name="connsiteY9" fmla="*/ 2708 h 10109"/>
              <a:gd name="connsiteX10" fmla="*/ 9252 w 10282"/>
              <a:gd name="connsiteY10" fmla="*/ 1083 h 10109"/>
              <a:gd name="connsiteX11" fmla="*/ 8603 w 10282"/>
              <a:gd name="connsiteY11" fmla="*/ 291 h 10109"/>
              <a:gd name="connsiteX12" fmla="*/ 7284 w 10282"/>
              <a:gd name="connsiteY12" fmla="*/ 750 h 10109"/>
              <a:gd name="connsiteX13" fmla="*/ 6683 w 10282"/>
              <a:gd name="connsiteY13" fmla="*/ 41 h 10109"/>
              <a:gd name="connsiteX14" fmla="*/ 6081 w 10282"/>
              <a:gd name="connsiteY14" fmla="*/ 0 h 10109"/>
              <a:gd name="connsiteX15" fmla="*/ 6197 w 10282"/>
              <a:gd name="connsiteY15" fmla="*/ 1083 h 10109"/>
              <a:gd name="connsiteX16" fmla="*/ 5386 w 10282"/>
              <a:gd name="connsiteY16" fmla="*/ 1667 h 10109"/>
              <a:gd name="connsiteX17" fmla="*/ 4854 w 10282"/>
              <a:gd name="connsiteY17" fmla="*/ 4093 h 10109"/>
              <a:gd name="connsiteX18" fmla="*/ 4113 w 10282"/>
              <a:gd name="connsiteY18" fmla="*/ 3749 h 10109"/>
              <a:gd name="connsiteX19" fmla="*/ 3210 w 10282"/>
              <a:gd name="connsiteY19" fmla="*/ 4708 h 10109"/>
              <a:gd name="connsiteX20" fmla="*/ 2076 w 10282"/>
              <a:gd name="connsiteY20" fmla="*/ 5042 h 10109"/>
              <a:gd name="connsiteX21" fmla="*/ 2076 w 10282"/>
              <a:gd name="connsiteY21" fmla="*/ 6458 h 10109"/>
              <a:gd name="connsiteX22" fmla="*/ 1567 w 10282"/>
              <a:gd name="connsiteY22" fmla="*/ 6416 h 10109"/>
              <a:gd name="connsiteX23" fmla="*/ 1590 w 10282"/>
              <a:gd name="connsiteY23" fmla="*/ 7624 h 10109"/>
              <a:gd name="connsiteX24" fmla="*/ 1048 w 10282"/>
              <a:gd name="connsiteY24" fmla="*/ 7130 h 10109"/>
              <a:gd name="connsiteX25" fmla="*/ 641 w 10282"/>
              <a:gd name="connsiteY25" fmla="*/ 7416 h 10109"/>
              <a:gd name="connsiteX26" fmla="*/ 740 w 10282"/>
              <a:gd name="connsiteY26" fmla="*/ 7845 h 10109"/>
              <a:gd name="connsiteX27" fmla="*/ 139 w 10282"/>
              <a:gd name="connsiteY27" fmla="*/ 9116 h 10109"/>
              <a:gd name="connsiteX28" fmla="*/ 0 w 10282"/>
              <a:gd name="connsiteY28" fmla="*/ 10109 h 10109"/>
              <a:gd name="connsiteX0" fmla="*/ 0 w 10282"/>
              <a:gd name="connsiteY0" fmla="*/ 10073 h 10109"/>
              <a:gd name="connsiteX1" fmla="*/ 2609 w 10282"/>
              <a:gd name="connsiteY1" fmla="*/ 9374 h 10109"/>
              <a:gd name="connsiteX2" fmla="*/ 2609 w 10282"/>
              <a:gd name="connsiteY2" fmla="*/ 8917 h 10109"/>
              <a:gd name="connsiteX3" fmla="*/ 8652 w 10282"/>
              <a:gd name="connsiteY3" fmla="*/ 7427 h 10109"/>
              <a:gd name="connsiteX4" fmla="*/ 8684 w 10282"/>
              <a:gd name="connsiteY4" fmla="*/ 6786 h 10109"/>
              <a:gd name="connsiteX5" fmla="*/ 9520 w 10282"/>
              <a:gd name="connsiteY5" fmla="*/ 6239 h 10109"/>
              <a:gd name="connsiteX6" fmla="*/ 9553 w 10282"/>
              <a:gd name="connsiteY6" fmla="*/ 5375 h 10109"/>
              <a:gd name="connsiteX7" fmla="*/ 9943 w 10282"/>
              <a:gd name="connsiteY7" fmla="*/ 5192 h 10109"/>
              <a:gd name="connsiteX8" fmla="*/ 10282 w 10282"/>
              <a:gd name="connsiteY8" fmla="*/ 4097 h 10109"/>
              <a:gd name="connsiteX9" fmla="*/ 9391 w 10282"/>
              <a:gd name="connsiteY9" fmla="*/ 2708 h 10109"/>
              <a:gd name="connsiteX10" fmla="*/ 9252 w 10282"/>
              <a:gd name="connsiteY10" fmla="*/ 1083 h 10109"/>
              <a:gd name="connsiteX11" fmla="*/ 8603 w 10282"/>
              <a:gd name="connsiteY11" fmla="*/ 291 h 10109"/>
              <a:gd name="connsiteX12" fmla="*/ 7284 w 10282"/>
              <a:gd name="connsiteY12" fmla="*/ 750 h 10109"/>
              <a:gd name="connsiteX13" fmla="*/ 6925 w 10282"/>
              <a:gd name="connsiteY13" fmla="*/ 5 h 10109"/>
              <a:gd name="connsiteX14" fmla="*/ 6081 w 10282"/>
              <a:gd name="connsiteY14" fmla="*/ 0 h 10109"/>
              <a:gd name="connsiteX15" fmla="*/ 6197 w 10282"/>
              <a:gd name="connsiteY15" fmla="*/ 1083 h 10109"/>
              <a:gd name="connsiteX16" fmla="*/ 5386 w 10282"/>
              <a:gd name="connsiteY16" fmla="*/ 1667 h 10109"/>
              <a:gd name="connsiteX17" fmla="*/ 4854 w 10282"/>
              <a:gd name="connsiteY17" fmla="*/ 4093 h 10109"/>
              <a:gd name="connsiteX18" fmla="*/ 4113 w 10282"/>
              <a:gd name="connsiteY18" fmla="*/ 3749 h 10109"/>
              <a:gd name="connsiteX19" fmla="*/ 3210 w 10282"/>
              <a:gd name="connsiteY19" fmla="*/ 4708 h 10109"/>
              <a:gd name="connsiteX20" fmla="*/ 2076 w 10282"/>
              <a:gd name="connsiteY20" fmla="*/ 5042 h 10109"/>
              <a:gd name="connsiteX21" fmla="*/ 2076 w 10282"/>
              <a:gd name="connsiteY21" fmla="*/ 6458 h 10109"/>
              <a:gd name="connsiteX22" fmla="*/ 1567 w 10282"/>
              <a:gd name="connsiteY22" fmla="*/ 6416 h 10109"/>
              <a:gd name="connsiteX23" fmla="*/ 1590 w 10282"/>
              <a:gd name="connsiteY23" fmla="*/ 7624 h 10109"/>
              <a:gd name="connsiteX24" fmla="*/ 1048 w 10282"/>
              <a:gd name="connsiteY24" fmla="*/ 7130 h 10109"/>
              <a:gd name="connsiteX25" fmla="*/ 641 w 10282"/>
              <a:gd name="connsiteY25" fmla="*/ 7416 h 10109"/>
              <a:gd name="connsiteX26" fmla="*/ 740 w 10282"/>
              <a:gd name="connsiteY26" fmla="*/ 7845 h 10109"/>
              <a:gd name="connsiteX27" fmla="*/ 139 w 10282"/>
              <a:gd name="connsiteY27" fmla="*/ 9116 h 10109"/>
              <a:gd name="connsiteX28" fmla="*/ 0 w 10282"/>
              <a:gd name="connsiteY28" fmla="*/ 10109 h 1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282" h="10109">
                <a:moveTo>
                  <a:pt x="0" y="10073"/>
                </a:moveTo>
                <a:lnTo>
                  <a:pt x="2609" y="9374"/>
                </a:lnTo>
                <a:lnTo>
                  <a:pt x="2609" y="8917"/>
                </a:lnTo>
                <a:lnTo>
                  <a:pt x="8652" y="7427"/>
                </a:lnTo>
                <a:cubicBezTo>
                  <a:pt x="8683" y="7177"/>
                  <a:pt x="8653" y="7036"/>
                  <a:pt x="8684" y="6786"/>
                </a:cubicBezTo>
                <a:lnTo>
                  <a:pt x="9520" y="6239"/>
                </a:lnTo>
                <a:cubicBezTo>
                  <a:pt x="9551" y="5975"/>
                  <a:pt x="9521" y="5639"/>
                  <a:pt x="9553" y="5375"/>
                </a:cubicBezTo>
                <a:lnTo>
                  <a:pt x="9943" y="5192"/>
                </a:lnTo>
                <a:cubicBezTo>
                  <a:pt x="10036" y="4803"/>
                  <a:pt x="10190" y="4486"/>
                  <a:pt x="10282" y="4097"/>
                </a:cubicBezTo>
                <a:lnTo>
                  <a:pt x="9391" y="2708"/>
                </a:lnTo>
                <a:cubicBezTo>
                  <a:pt x="9345" y="2167"/>
                  <a:pt x="9298" y="1625"/>
                  <a:pt x="9252" y="1083"/>
                </a:cubicBezTo>
                <a:lnTo>
                  <a:pt x="8603" y="291"/>
                </a:lnTo>
                <a:lnTo>
                  <a:pt x="7284" y="750"/>
                </a:lnTo>
                <a:lnTo>
                  <a:pt x="6925" y="5"/>
                </a:lnTo>
                <a:lnTo>
                  <a:pt x="6081" y="0"/>
                </a:lnTo>
                <a:cubicBezTo>
                  <a:pt x="6120" y="361"/>
                  <a:pt x="6158" y="722"/>
                  <a:pt x="6197" y="1083"/>
                </a:cubicBezTo>
                <a:lnTo>
                  <a:pt x="5386" y="1667"/>
                </a:lnTo>
                <a:cubicBezTo>
                  <a:pt x="5209" y="2476"/>
                  <a:pt x="5031" y="3284"/>
                  <a:pt x="4854" y="4093"/>
                </a:cubicBezTo>
                <a:lnTo>
                  <a:pt x="4113" y="3749"/>
                </a:lnTo>
                <a:lnTo>
                  <a:pt x="3210" y="4708"/>
                </a:lnTo>
                <a:lnTo>
                  <a:pt x="2076" y="5042"/>
                </a:lnTo>
                <a:lnTo>
                  <a:pt x="2076" y="6458"/>
                </a:lnTo>
                <a:lnTo>
                  <a:pt x="1567" y="6416"/>
                </a:lnTo>
                <a:cubicBezTo>
                  <a:pt x="1575" y="6819"/>
                  <a:pt x="1582" y="7222"/>
                  <a:pt x="1590" y="7624"/>
                </a:cubicBezTo>
                <a:lnTo>
                  <a:pt x="1048" y="7130"/>
                </a:lnTo>
                <a:lnTo>
                  <a:pt x="641" y="7416"/>
                </a:lnTo>
                <a:cubicBezTo>
                  <a:pt x="674" y="7559"/>
                  <a:pt x="707" y="7703"/>
                  <a:pt x="740" y="7845"/>
                </a:cubicBezTo>
                <a:lnTo>
                  <a:pt x="139" y="9116"/>
                </a:lnTo>
                <a:cubicBezTo>
                  <a:pt x="93" y="9338"/>
                  <a:pt x="46" y="9887"/>
                  <a:pt x="0" y="10109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18" name="Freeform 61"/>
          <p:cNvSpPr>
            <a:spLocks/>
          </p:cNvSpPr>
          <p:nvPr/>
        </p:nvSpPr>
        <p:spPr bwMode="auto">
          <a:xfrm>
            <a:off x="3329337" y="2295287"/>
            <a:ext cx="909637" cy="760413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25" y="124"/>
              </a:cxn>
              <a:cxn ang="0">
                <a:pos x="0" y="298"/>
              </a:cxn>
              <a:cxn ang="0">
                <a:pos x="117" y="308"/>
              </a:cxn>
              <a:cxn ang="0">
                <a:pos x="392" y="329"/>
              </a:cxn>
              <a:cxn ang="0">
                <a:pos x="405" y="34"/>
              </a:cxn>
              <a:cxn ang="0">
                <a:pos x="40" y="0"/>
              </a:cxn>
            </a:cxnLst>
            <a:rect l="0" t="0" r="r" b="b"/>
            <a:pathLst>
              <a:path w="406" h="330">
                <a:moveTo>
                  <a:pt x="40" y="0"/>
                </a:moveTo>
                <a:lnTo>
                  <a:pt x="25" y="124"/>
                </a:lnTo>
                <a:lnTo>
                  <a:pt x="0" y="298"/>
                </a:lnTo>
                <a:lnTo>
                  <a:pt x="117" y="308"/>
                </a:lnTo>
                <a:lnTo>
                  <a:pt x="392" y="329"/>
                </a:lnTo>
                <a:lnTo>
                  <a:pt x="405" y="34"/>
                </a:lnTo>
                <a:lnTo>
                  <a:pt x="40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grpSp>
        <p:nvGrpSpPr>
          <p:cNvPr id="19" name="Group 32"/>
          <p:cNvGrpSpPr>
            <a:grpSpLocks/>
          </p:cNvGrpSpPr>
          <p:nvPr/>
        </p:nvGrpSpPr>
        <p:grpSpPr bwMode="auto">
          <a:xfrm>
            <a:off x="6878547" y="2993781"/>
            <a:ext cx="1023429" cy="633567"/>
            <a:chOff x="4242" y="2144"/>
            <a:chExt cx="457" cy="275"/>
          </a:xfrm>
          <a:solidFill>
            <a:schemeClr val="tx1">
              <a:lumMod val="50000"/>
            </a:schemeClr>
          </a:solidFill>
        </p:grpSpPr>
        <p:sp>
          <p:nvSpPr>
            <p:cNvPr id="127" name="Freeform 33"/>
            <p:cNvSpPr>
              <a:spLocks/>
            </p:cNvSpPr>
            <p:nvPr/>
          </p:nvSpPr>
          <p:spPr bwMode="auto">
            <a:xfrm>
              <a:off x="4242" y="2144"/>
              <a:ext cx="440" cy="275"/>
            </a:xfrm>
            <a:custGeom>
              <a:avLst/>
              <a:gdLst/>
              <a:ahLst/>
              <a:cxnLst>
                <a:cxn ang="0">
                  <a:pos x="72" y="192"/>
                </a:cxn>
                <a:cxn ang="0">
                  <a:pos x="59" y="219"/>
                </a:cxn>
                <a:cxn ang="0">
                  <a:pos x="41" y="227"/>
                </a:cxn>
                <a:cxn ang="0">
                  <a:pos x="40" y="245"/>
                </a:cxn>
                <a:cxn ang="0">
                  <a:pos x="2" y="259"/>
                </a:cxn>
                <a:cxn ang="0">
                  <a:pos x="0" y="274"/>
                </a:cxn>
                <a:cxn ang="0">
                  <a:pos x="104" y="256"/>
                </a:cxn>
                <a:cxn ang="0">
                  <a:pos x="294" y="216"/>
                </a:cxn>
                <a:cxn ang="0">
                  <a:pos x="439" y="181"/>
                </a:cxn>
                <a:cxn ang="0">
                  <a:pos x="439" y="153"/>
                </a:cxn>
                <a:cxn ang="0">
                  <a:pos x="423" y="145"/>
                </a:cxn>
                <a:cxn ang="0">
                  <a:pos x="410" y="159"/>
                </a:cxn>
                <a:cxn ang="0">
                  <a:pos x="403" y="121"/>
                </a:cxn>
                <a:cxn ang="0">
                  <a:pos x="410" y="88"/>
                </a:cxn>
                <a:cxn ang="0">
                  <a:pos x="357" y="64"/>
                </a:cxn>
                <a:cxn ang="0">
                  <a:pos x="320" y="70"/>
                </a:cxn>
                <a:cxn ang="0">
                  <a:pos x="319" y="19"/>
                </a:cxn>
                <a:cxn ang="0">
                  <a:pos x="280" y="0"/>
                </a:cxn>
                <a:cxn ang="0">
                  <a:pos x="251" y="11"/>
                </a:cxn>
                <a:cxn ang="0">
                  <a:pos x="232" y="59"/>
                </a:cxn>
                <a:cxn ang="0">
                  <a:pos x="198" y="79"/>
                </a:cxn>
                <a:cxn ang="0">
                  <a:pos x="184" y="154"/>
                </a:cxn>
                <a:cxn ang="0">
                  <a:pos x="129" y="192"/>
                </a:cxn>
                <a:cxn ang="0">
                  <a:pos x="84" y="207"/>
                </a:cxn>
                <a:cxn ang="0">
                  <a:pos x="72" y="192"/>
                </a:cxn>
              </a:cxnLst>
              <a:rect l="0" t="0" r="r" b="b"/>
              <a:pathLst>
                <a:path w="440" h="275">
                  <a:moveTo>
                    <a:pt x="72" y="192"/>
                  </a:moveTo>
                  <a:lnTo>
                    <a:pt x="59" y="219"/>
                  </a:lnTo>
                  <a:lnTo>
                    <a:pt x="41" y="227"/>
                  </a:lnTo>
                  <a:lnTo>
                    <a:pt x="40" y="245"/>
                  </a:lnTo>
                  <a:lnTo>
                    <a:pt x="2" y="259"/>
                  </a:lnTo>
                  <a:lnTo>
                    <a:pt x="0" y="274"/>
                  </a:lnTo>
                  <a:lnTo>
                    <a:pt x="104" y="256"/>
                  </a:lnTo>
                  <a:lnTo>
                    <a:pt x="294" y="216"/>
                  </a:lnTo>
                  <a:lnTo>
                    <a:pt x="439" y="181"/>
                  </a:lnTo>
                  <a:lnTo>
                    <a:pt x="439" y="153"/>
                  </a:lnTo>
                  <a:lnTo>
                    <a:pt x="423" y="145"/>
                  </a:lnTo>
                  <a:lnTo>
                    <a:pt x="410" y="159"/>
                  </a:lnTo>
                  <a:lnTo>
                    <a:pt x="403" y="121"/>
                  </a:lnTo>
                  <a:lnTo>
                    <a:pt x="410" y="88"/>
                  </a:lnTo>
                  <a:lnTo>
                    <a:pt x="357" y="64"/>
                  </a:lnTo>
                  <a:lnTo>
                    <a:pt x="320" y="70"/>
                  </a:lnTo>
                  <a:lnTo>
                    <a:pt x="319" y="19"/>
                  </a:lnTo>
                  <a:lnTo>
                    <a:pt x="280" y="0"/>
                  </a:lnTo>
                  <a:lnTo>
                    <a:pt x="251" y="11"/>
                  </a:lnTo>
                  <a:lnTo>
                    <a:pt x="232" y="59"/>
                  </a:lnTo>
                  <a:lnTo>
                    <a:pt x="198" y="79"/>
                  </a:lnTo>
                  <a:lnTo>
                    <a:pt x="184" y="154"/>
                  </a:lnTo>
                  <a:lnTo>
                    <a:pt x="129" y="192"/>
                  </a:lnTo>
                  <a:lnTo>
                    <a:pt x="84" y="207"/>
                  </a:lnTo>
                  <a:lnTo>
                    <a:pt x="72" y="192"/>
                  </a:lnTo>
                </a:path>
              </a:pathLst>
            </a:custGeom>
            <a:grpFill/>
            <a:ln w="1905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8" name="Freeform 34"/>
            <p:cNvSpPr>
              <a:spLocks/>
            </p:cNvSpPr>
            <p:nvPr/>
          </p:nvSpPr>
          <p:spPr bwMode="auto">
            <a:xfrm>
              <a:off x="4668" y="2212"/>
              <a:ext cx="31" cy="5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" y="0"/>
                </a:cxn>
                <a:cxn ang="0">
                  <a:pos x="13" y="51"/>
                </a:cxn>
                <a:cxn ang="0">
                  <a:pos x="1" y="50"/>
                </a:cxn>
                <a:cxn ang="0">
                  <a:pos x="0" y="4"/>
                </a:cxn>
              </a:cxnLst>
              <a:rect l="0" t="0" r="r" b="b"/>
              <a:pathLst>
                <a:path w="31" h="52">
                  <a:moveTo>
                    <a:pt x="0" y="4"/>
                  </a:moveTo>
                  <a:lnTo>
                    <a:pt x="30" y="0"/>
                  </a:lnTo>
                  <a:lnTo>
                    <a:pt x="13" y="51"/>
                  </a:lnTo>
                  <a:lnTo>
                    <a:pt x="1" y="50"/>
                  </a:lnTo>
                  <a:lnTo>
                    <a:pt x="0" y="4"/>
                  </a:lnTo>
                </a:path>
              </a:pathLst>
            </a:custGeom>
            <a:grpFill/>
            <a:ln w="1905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</p:grpSp>
      <p:sp>
        <p:nvSpPr>
          <p:cNvPr id="20" name="Freeform 52" descr="Wide downward diagonal"/>
          <p:cNvSpPr>
            <a:spLocks/>
          </p:cNvSpPr>
          <p:nvPr/>
        </p:nvSpPr>
        <p:spPr bwMode="auto">
          <a:xfrm>
            <a:off x="8014049" y="1314212"/>
            <a:ext cx="503238" cy="784225"/>
          </a:xfrm>
          <a:custGeom>
            <a:avLst/>
            <a:gdLst/>
            <a:ahLst/>
            <a:cxnLst>
              <a:cxn ang="0">
                <a:pos x="52" y="11"/>
              </a:cxn>
              <a:cxn ang="0">
                <a:pos x="19" y="73"/>
              </a:cxn>
              <a:cxn ang="0">
                <a:pos x="35" y="97"/>
              </a:cxn>
              <a:cxn ang="0">
                <a:pos x="19" y="126"/>
              </a:cxn>
              <a:cxn ang="0">
                <a:pos x="29" y="135"/>
              </a:cxn>
              <a:cxn ang="0">
                <a:pos x="22" y="155"/>
              </a:cxn>
              <a:cxn ang="0">
                <a:pos x="22" y="187"/>
              </a:cxn>
              <a:cxn ang="0">
                <a:pos x="0" y="197"/>
              </a:cxn>
              <a:cxn ang="0">
                <a:pos x="9" y="207"/>
              </a:cxn>
              <a:cxn ang="0">
                <a:pos x="55" y="326"/>
              </a:cxn>
              <a:cxn ang="0">
                <a:pos x="93" y="341"/>
              </a:cxn>
              <a:cxn ang="0">
                <a:pos x="91" y="317"/>
              </a:cxn>
              <a:cxn ang="0">
                <a:pos x="109" y="297"/>
              </a:cxn>
              <a:cxn ang="0">
                <a:pos x="102" y="277"/>
              </a:cxn>
              <a:cxn ang="0">
                <a:pos x="148" y="253"/>
              </a:cxn>
              <a:cxn ang="0">
                <a:pos x="150" y="220"/>
              </a:cxn>
              <a:cxn ang="0">
                <a:pos x="177" y="217"/>
              </a:cxn>
              <a:cxn ang="0">
                <a:pos x="198" y="193"/>
              </a:cxn>
              <a:cxn ang="0">
                <a:pos x="224" y="176"/>
              </a:cxn>
              <a:cxn ang="0">
                <a:pos x="224" y="155"/>
              </a:cxn>
              <a:cxn ang="0">
                <a:pos x="189" y="148"/>
              </a:cxn>
              <a:cxn ang="0">
                <a:pos x="182" y="125"/>
              </a:cxn>
              <a:cxn ang="0">
                <a:pos x="147" y="121"/>
              </a:cxn>
              <a:cxn ang="0">
                <a:pos x="118" y="20"/>
              </a:cxn>
              <a:cxn ang="0">
                <a:pos x="106" y="0"/>
              </a:cxn>
              <a:cxn ang="0">
                <a:pos x="70" y="8"/>
              </a:cxn>
              <a:cxn ang="0">
                <a:pos x="64" y="18"/>
              </a:cxn>
              <a:cxn ang="0">
                <a:pos x="52" y="11"/>
              </a:cxn>
            </a:cxnLst>
            <a:rect l="0" t="0" r="r" b="b"/>
            <a:pathLst>
              <a:path w="225" h="342">
                <a:moveTo>
                  <a:pt x="52" y="11"/>
                </a:moveTo>
                <a:lnTo>
                  <a:pt x="19" y="73"/>
                </a:lnTo>
                <a:lnTo>
                  <a:pt x="35" y="97"/>
                </a:lnTo>
                <a:lnTo>
                  <a:pt x="19" y="126"/>
                </a:lnTo>
                <a:lnTo>
                  <a:pt x="29" y="135"/>
                </a:lnTo>
                <a:lnTo>
                  <a:pt x="22" y="155"/>
                </a:lnTo>
                <a:lnTo>
                  <a:pt x="22" y="187"/>
                </a:lnTo>
                <a:lnTo>
                  <a:pt x="0" y="197"/>
                </a:lnTo>
                <a:lnTo>
                  <a:pt x="9" y="207"/>
                </a:lnTo>
                <a:lnTo>
                  <a:pt x="55" y="326"/>
                </a:lnTo>
                <a:lnTo>
                  <a:pt x="93" y="341"/>
                </a:lnTo>
                <a:lnTo>
                  <a:pt x="91" y="317"/>
                </a:lnTo>
                <a:lnTo>
                  <a:pt x="109" y="297"/>
                </a:lnTo>
                <a:lnTo>
                  <a:pt x="102" y="277"/>
                </a:lnTo>
                <a:lnTo>
                  <a:pt x="148" y="253"/>
                </a:lnTo>
                <a:lnTo>
                  <a:pt x="150" y="220"/>
                </a:lnTo>
                <a:lnTo>
                  <a:pt x="177" y="217"/>
                </a:lnTo>
                <a:lnTo>
                  <a:pt x="198" y="193"/>
                </a:lnTo>
                <a:lnTo>
                  <a:pt x="224" y="176"/>
                </a:lnTo>
                <a:lnTo>
                  <a:pt x="224" y="155"/>
                </a:lnTo>
                <a:lnTo>
                  <a:pt x="189" y="148"/>
                </a:lnTo>
                <a:lnTo>
                  <a:pt x="182" y="125"/>
                </a:lnTo>
                <a:lnTo>
                  <a:pt x="147" y="121"/>
                </a:lnTo>
                <a:lnTo>
                  <a:pt x="118" y="20"/>
                </a:lnTo>
                <a:lnTo>
                  <a:pt x="106" y="0"/>
                </a:lnTo>
                <a:lnTo>
                  <a:pt x="70" y="8"/>
                </a:lnTo>
                <a:lnTo>
                  <a:pt x="64" y="18"/>
                </a:lnTo>
                <a:lnTo>
                  <a:pt x="52" y="11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Freeform 62"/>
          <p:cNvSpPr>
            <a:spLocks/>
          </p:cNvSpPr>
          <p:nvPr/>
        </p:nvSpPr>
        <p:spPr bwMode="auto">
          <a:xfrm>
            <a:off x="6005862" y="3574812"/>
            <a:ext cx="1133475" cy="439738"/>
          </a:xfrm>
          <a:custGeom>
            <a:avLst/>
            <a:gdLst>
              <a:gd name="connsiteX0" fmla="*/ 601 w 9980"/>
              <a:gd name="connsiteY0" fmla="*/ 4536 h 9945"/>
              <a:gd name="connsiteX1" fmla="*/ 601 w 9980"/>
              <a:gd name="connsiteY1" fmla="*/ 4699 h 9945"/>
              <a:gd name="connsiteX2" fmla="*/ 354 w 9980"/>
              <a:gd name="connsiteY2" fmla="*/ 5104 h 9945"/>
              <a:gd name="connsiteX3" fmla="*/ 621 w 9980"/>
              <a:gd name="connsiteY3" fmla="*/ 6885 h 9945"/>
              <a:gd name="connsiteX4" fmla="*/ 0 w 9980"/>
              <a:gd name="connsiteY4" fmla="*/ 8033 h 9945"/>
              <a:gd name="connsiteX5" fmla="*/ 140 w 9980"/>
              <a:gd name="connsiteY5" fmla="*/ 9945 h 9945"/>
              <a:gd name="connsiteX6" fmla="*/ 2725 w 9980"/>
              <a:gd name="connsiteY6" fmla="*/ 9344 h 9945"/>
              <a:gd name="connsiteX7" fmla="*/ 5852 w 9980"/>
              <a:gd name="connsiteY7" fmla="*/ 8361 h 9945"/>
              <a:gd name="connsiteX8" fmla="*/ 7395 w 9980"/>
              <a:gd name="connsiteY8" fmla="*/ 7596 h 9945"/>
              <a:gd name="connsiteX9" fmla="*/ 7715 w 9980"/>
              <a:gd name="connsiteY9" fmla="*/ 5027 h 9945"/>
              <a:gd name="connsiteX10" fmla="*/ 8277 w 9980"/>
              <a:gd name="connsiteY10" fmla="*/ 4918 h 9945"/>
              <a:gd name="connsiteX11" fmla="*/ 9980 w 9980"/>
              <a:gd name="connsiteY11" fmla="*/ 0 h 9945"/>
              <a:gd name="connsiteX12" fmla="*/ 7776 w 9980"/>
              <a:gd name="connsiteY12" fmla="*/ 1257 h 9945"/>
              <a:gd name="connsiteX13" fmla="*/ 2585 w 9980"/>
              <a:gd name="connsiteY13" fmla="*/ 3224 h 9945"/>
              <a:gd name="connsiteX14" fmla="*/ 2645 w 9980"/>
              <a:gd name="connsiteY14" fmla="*/ 3825 h 9945"/>
              <a:gd name="connsiteX15" fmla="*/ 601 w 9980"/>
              <a:gd name="connsiteY15" fmla="*/ 4536 h 9945"/>
              <a:gd name="connsiteX0" fmla="*/ 602 w 10000"/>
              <a:gd name="connsiteY0" fmla="*/ 4561 h 10000"/>
              <a:gd name="connsiteX1" fmla="*/ 410 w 10000"/>
              <a:gd name="connsiteY1" fmla="*/ 4581 h 10000"/>
              <a:gd name="connsiteX2" fmla="*/ 355 w 10000"/>
              <a:gd name="connsiteY2" fmla="*/ 5132 h 10000"/>
              <a:gd name="connsiteX3" fmla="*/ 622 w 10000"/>
              <a:gd name="connsiteY3" fmla="*/ 6923 h 10000"/>
              <a:gd name="connsiteX4" fmla="*/ 0 w 10000"/>
              <a:gd name="connsiteY4" fmla="*/ 8077 h 10000"/>
              <a:gd name="connsiteX5" fmla="*/ 140 w 10000"/>
              <a:gd name="connsiteY5" fmla="*/ 10000 h 10000"/>
              <a:gd name="connsiteX6" fmla="*/ 2730 w 10000"/>
              <a:gd name="connsiteY6" fmla="*/ 9396 h 10000"/>
              <a:gd name="connsiteX7" fmla="*/ 5864 w 10000"/>
              <a:gd name="connsiteY7" fmla="*/ 8407 h 10000"/>
              <a:gd name="connsiteX8" fmla="*/ 7410 w 10000"/>
              <a:gd name="connsiteY8" fmla="*/ 7638 h 10000"/>
              <a:gd name="connsiteX9" fmla="*/ 7730 w 10000"/>
              <a:gd name="connsiteY9" fmla="*/ 5055 h 10000"/>
              <a:gd name="connsiteX10" fmla="*/ 8294 w 10000"/>
              <a:gd name="connsiteY10" fmla="*/ 4945 h 10000"/>
              <a:gd name="connsiteX11" fmla="*/ 10000 w 10000"/>
              <a:gd name="connsiteY11" fmla="*/ 0 h 10000"/>
              <a:gd name="connsiteX12" fmla="*/ 7792 w 10000"/>
              <a:gd name="connsiteY12" fmla="*/ 1264 h 10000"/>
              <a:gd name="connsiteX13" fmla="*/ 2590 w 10000"/>
              <a:gd name="connsiteY13" fmla="*/ 3242 h 10000"/>
              <a:gd name="connsiteX14" fmla="*/ 2650 w 10000"/>
              <a:gd name="connsiteY14" fmla="*/ 3846 h 10000"/>
              <a:gd name="connsiteX15" fmla="*/ 602 w 10000"/>
              <a:gd name="connsiteY15" fmla="*/ 4561 h 10000"/>
              <a:gd name="connsiteX0" fmla="*/ 602 w 10000"/>
              <a:gd name="connsiteY0" fmla="*/ 4561 h 10000"/>
              <a:gd name="connsiteX1" fmla="*/ 410 w 10000"/>
              <a:gd name="connsiteY1" fmla="*/ 4581 h 10000"/>
              <a:gd name="connsiteX2" fmla="*/ 355 w 10000"/>
              <a:gd name="connsiteY2" fmla="*/ 5132 h 10000"/>
              <a:gd name="connsiteX3" fmla="*/ 622 w 10000"/>
              <a:gd name="connsiteY3" fmla="*/ 6923 h 10000"/>
              <a:gd name="connsiteX4" fmla="*/ 0 w 10000"/>
              <a:gd name="connsiteY4" fmla="*/ 8077 h 10000"/>
              <a:gd name="connsiteX5" fmla="*/ 140 w 10000"/>
              <a:gd name="connsiteY5" fmla="*/ 10000 h 10000"/>
              <a:gd name="connsiteX6" fmla="*/ 2730 w 10000"/>
              <a:gd name="connsiteY6" fmla="*/ 9396 h 10000"/>
              <a:gd name="connsiteX7" fmla="*/ 5864 w 10000"/>
              <a:gd name="connsiteY7" fmla="*/ 8407 h 10000"/>
              <a:gd name="connsiteX8" fmla="*/ 7410 w 10000"/>
              <a:gd name="connsiteY8" fmla="*/ 7638 h 10000"/>
              <a:gd name="connsiteX9" fmla="*/ 7730 w 10000"/>
              <a:gd name="connsiteY9" fmla="*/ 5055 h 10000"/>
              <a:gd name="connsiteX10" fmla="*/ 8294 w 10000"/>
              <a:gd name="connsiteY10" fmla="*/ 4945 h 10000"/>
              <a:gd name="connsiteX11" fmla="*/ 10000 w 10000"/>
              <a:gd name="connsiteY11" fmla="*/ 0 h 10000"/>
              <a:gd name="connsiteX12" fmla="*/ 7792 w 10000"/>
              <a:gd name="connsiteY12" fmla="*/ 1264 h 10000"/>
              <a:gd name="connsiteX13" fmla="*/ 2590 w 10000"/>
              <a:gd name="connsiteY13" fmla="*/ 3242 h 10000"/>
              <a:gd name="connsiteX14" fmla="*/ 2650 w 10000"/>
              <a:gd name="connsiteY14" fmla="*/ 3702 h 10000"/>
              <a:gd name="connsiteX15" fmla="*/ 602 w 10000"/>
              <a:gd name="connsiteY15" fmla="*/ 4561 h 10000"/>
              <a:gd name="connsiteX0" fmla="*/ 602 w 10000"/>
              <a:gd name="connsiteY0" fmla="*/ 4561 h 10000"/>
              <a:gd name="connsiteX1" fmla="*/ 410 w 10000"/>
              <a:gd name="connsiteY1" fmla="*/ 4581 h 10000"/>
              <a:gd name="connsiteX2" fmla="*/ 355 w 10000"/>
              <a:gd name="connsiteY2" fmla="*/ 5132 h 10000"/>
              <a:gd name="connsiteX3" fmla="*/ 605 w 10000"/>
              <a:gd name="connsiteY3" fmla="*/ 6827 h 10000"/>
              <a:gd name="connsiteX4" fmla="*/ 0 w 10000"/>
              <a:gd name="connsiteY4" fmla="*/ 8077 h 10000"/>
              <a:gd name="connsiteX5" fmla="*/ 140 w 10000"/>
              <a:gd name="connsiteY5" fmla="*/ 10000 h 10000"/>
              <a:gd name="connsiteX6" fmla="*/ 2730 w 10000"/>
              <a:gd name="connsiteY6" fmla="*/ 9396 h 10000"/>
              <a:gd name="connsiteX7" fmla="*/ 5864 w 10000"/>
              <a:gd name="connsiteY7" fmla="*/ 8407 h 10000"/>
              <a:gd name="connsiteX8" fmla="*/ 7410 w 10000"/>
              <a:gd name="connsiteY8" fmla="*/ 7638 h 10000"/>
              <a:gd name="connsiteX9" fmla="*/ 7730 w 10000"/>
              <a:gd name="connsiteY9" fmla="*/ 5055 h 10000"/>
              <a:gd name="connsiteX10" fmla="*/ 8294 w 10000"/>
              <a:gd name="connsiteY10" fmla="*/ 4945 h 10000"/>
              <a:gd name="connsiteX11" fmla="*/ 10000 w 10000"/>
              <a:gd name="connsiteY11" fmla="*/ 0 h 10000"/>
              <a:gd name="connsiteX12" fmla="*/ 7792 w 10000"/>
              <a:gd name="connsiteY12" fmla="*/ 1264 h 10000"/>
              <a:gd name="connsiteX13" fmla="*/ 2590 w 10000"/>
              <a:gd name="connsiteY13" fmla="*/ 3242 h 10000"/>
              <a:gd name="connsiteX14" fmla="*/ 2650 w 10000"/>
              <a:gd name="connsiteY14" fmla="*/ 3702 h 10000"/>
              <a:gd name="connsiteX15" fmla="*/ 602 w 10000"/>
              <a:gd name="connsiteY15" fmla="*/ 4561 h 10000"/>
              <a:gd name="connsiteX0" fmla="*/ 654 w 10052"/>
              <a:gd name="connsiteY0" fmla="*/ 4561 h 10000"/>
              <a:gd name="connsiteX1" fmla="*/ 462 w 10052"/>
              <a:gd name="connsiteY1" fmla="*/ 4581 h 10000"/>
              <a:gd name="connsiteX2" fmla="*/ 407 w 10052"/>
              <a:gd name="connsiteY2" fmla="*/ 5132 h 10000"/>
              <a:gd name="connsiteX3" fmla="*/ 657 w 10052"/>
              <a:gd name="connsiteY3" fmla="*/ 6827 h 10000"/>
              <a:gd name="connsiteX4" fmla="*/ 0 w 10052"/>
              <a:gd name="connsiteY4" fmla="*/ 7981 h 10000"/>
              <a:gd name="connsiteX5" fmla="*/ 192 w 10052"/>
              <a:gd name="connsiteY5" fmla="*/ 10000 h 10000"/>
              <a:gd name="connsiteX6" fmla="*/ 2782 w 10052"/>
              <a:gd name="connsiteY6" fmla="*/ 9396 h 10000"/>
              <a:gd name="connsiteX7" fmla="*/ 5916 w 10052"/>
              <a:gd name="connsiteY7" fmla="*/ 8407 h 10000"/>
              <a:gd name="connsiteX8" fmla="*/ 7462 w 10052"/>
              <a:gd name="connsiteY8" fmla="*/ 7638 h 10000"/>
              <a:gd name="connsiteX9" fmla="*/ 7782 w 10052"/>
              <a:gd name="connsiteY9" fmla="*/ 5055 h 10000"/>
              <a:gd name="connsiteX10" fmla="*/ 8346 w 10052"/>
              <a:gd name="connsiteY10" fmla="*/ 4945 h 10000"/>
              <a:gd name="connsiteX11" fmla="*/ 10052 w 10052"/>
              <a:gd name="connsiteY11" fmla="*/ 0 h 10000"/>
              <a:gd name="connsiteX12" fmla="*/ 7844 w 10052"/>
              <a:gd name="connsiteY12" fmla="*/ 1264 h 10000"/>
              <a:gd name="connsiteX13" fmla="*/ 2642 w 10052"/>
              <a:gd name="connsiteY13" fmla="*/ 3242 h 10000"/>
              <a:gd name="connsiteX14" fmla="*/ 2702 w 10052"/>
              <a:gd name="connsiteY14" fmla="*/ 3702 h 10000"/>
              <a:gd name="connsiteX15" fmla="*/ 654 w 10052"/>
              <a:gd name="connsiteY15" fmla="*/ 4561 h 10000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642 w 10052"/>
              <a:gd name="connsiteY13" fmla="*/ 3242 h 10192"/>
              <a:gd name="connsiteX14" fmla="*/ 2702 w 10052"/>
              <a:gd name="connsiteY14" fmla="*/ 3702 h 10192"/>
              <a:gd name="connsiteX15" fmla="*/ 654 w 10052"/>
              <a:gd name="connsiteY15" fmla="*/ 4561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712 w 10052"/>
              <a:gd name="connsiteY13" fmla="*/ 3146 h 10192"/>
              <a:gd name="connsiteX14" fmla="*/ 2702 w 10052"/>
              <a:gd name="connsiteY14" fmla="*/ 3702 h 10192"/>
              <a:gd name="connsiteX15" fmla="*/ 654 w 10052"/>
              <a:gd name="connsiteY15" fmla="*/ 4561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747 w 10052"/>
              <a:gd name="connsiteY13" fmla="*/ 3050 h 10192"/>
              <a:gd name="connsiteX14" fmla="*/ 2702 w 10052"/>
              <a:gd name="connsiteY14" fmla="*/ 3702 h 10192"/>
              <a:gd name="connsiteX15" fmla="*/ 654 w 10052"/>
              <a:gd name="connsiteY15" fmla="*/ 4561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677 w 10052"/>
              <a:gd name="connsiteY13" fmla="*/ 3050 h 10192"/>
              <a:gd name="connsiteX14" fmla="*/ 2702 w 10052"/>
              <a:gd name="connsiteY14" fmla="*/ 3702 h 10192"/>
              <a:gd name="connsiteX15" fmla="*/ 654 w 10052"/>
              <a:gd name="connsiteY15" fmla="*/ 4561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677 w 10052"/>
              <a:gd name="connsiteY13" fmla="*/ 3050 h 10192"/>
              <a:gd name="connsiteX14" fmla="*/ 2702 w 10052"/>
              <a:gd name="connsiteY14" fmla="*/ 3702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2677 w 10052"/>
              <a:gd name="connsiteY12" fmla="*/ 3050 h 10192"/>
              <a:gd name="connsiteX13" fmla="*/ 2702 w 10052"/>
              <a:gd name="connsiteY13" fmla="*/ 3702 h 10192"/>
              <a:gd name="connsiteX0" fmla="*/ 462 w 10052"/>
              <a:gd name="connsiteY0" fmla="*/ 4581 h 10192"/>
              <a:gd name="connsiteX1" fmla="*/ 407 w 10052"/>
              <a:gd name="connsiteY1" fmla="*/ 5132 h 10192"/>
              <a:gd name="connsiteX2" fmla="*/ 657 w 10052"/>
              <a:gd name="connsiteY2" fmla="*/ 6827 h 10192"/>
              <a:gd name="connsiteX3" fmla="*/ 0 w 10052"/>
              <a:gd name="connsiteY3" fmla="*/ 7981 h 10192"/>
              <a:gd name="connsiteX4" fmla="*/ 192 w 10052"/>
              <a:gd name="connsiteY4" fmla="*/ 10192 h 10192"/>
              <a:gd name="connsiteX5" fmla="*/ 2782 w 10052"/>
              <a:gd name="connsiteY5" fmla="*/ 9396 h 10192"/>
              <a:gd name="connsiteX6" fmla="*/ 5916 w 10052"/>
              <a:gd name="connsiteY6" fmla="*/ 8407 h 10192"/>
              <a:gd name="connsiteX7" fmla="*/ 7462 w 10052"/>
              <a:gd name="connsiteY7" fmla="*/ 7638 h 10192"/>
              <a:gd name="connsiteX8" fmla="*/ 7782 w 10052"/>
              <a:gd name="connsiteY8" fmla="*/ 5055 h 10192"/>
              <a:gd name="connsiteX9" fmla="*/ 8346 w 10052"/>
              <a:gd name="connsiteY9" fmla="*/ 4945 h 10192"/>
              <a:gd name="connsiteX10" fmla="*/ 10052 w 10052"/>
              <a:gd name="connsiteY10" fmla="*/ 0 h 10192"/>
              <a:gd name="connsiteX11" fmla="*/ 2677 w 10052"/>
              <a:gd name="connsiteY11" fmla="*/ 3050 h 10192"/>
              <a:gd name="connsiteX12" fmla="*/ 2702 w 10052"/>
              <a:gd name="connsiteY12" fmla="*/ 3702 h 10192"/>
              <a:gd name="connsiteX0" fmla="*/ 462 w 10035"/>
              <a:gd name="connsiteY0" fmla="*/ 4485 h 10096"/>
              <a:gd name="connsiteX1" fmla="*/ 407 w 10035"/>
              <a:gd name="connsiteY1" fmla="*/ 5036 h 10096"/>
              <a:gd name="connsiteX2" fmla="*/ 657 w 10035"/>
              <a:gd name="connsiteY2" fmla="*/ 6731 h 10096"/>
              <a:gd name="connsiteX3" fmla="*/ 0 w 10035"/>
              <a:gd name="connsiteY3" fmla="*/ 7885 h 10096"/>
              <a:gd name="connsiteX4" fmla="*/ 192 w 10035"/>
              <a:gd name="connsiteY4" fmla="*/ 10096 h 10096"/>
              <a:gd name="connsiteX5" fmla="*/ 2782 w 10035"/>
              <a:gd name="connsiteY5" fmla="*/ 9300 h 10096"/>
              <a:gd name="connsiteX6" fmla="*/ 5916 w 10035"/>
              <a:gd name="connsiteY6" fmla="*/ 8311 h 10096"/>
              <a:gd name="connsiteX7" fmla="*/ 7462 w 10035"/>
              <a:gd name="connsiteY7" fmla="*/ 7542 h 10096"/>
              <a:gd name="connsiteX8" fmla="*/ 7782 w 10035"/>
              <a:gd name="connsiteY8" fmla="*/ 4959 h 10096"/>
              <a:gd name="connsiteX9" fmla="*/ 8346 w 10035"/>
              <a:gd name="connsiteY9" fmla="*/ 4849 h 10096"/>
              <a:gd name="connsiteX10" fmla="*/ 10035 w 10035"/>
              <a:gd name="connsiteY10" fmla="*/ 0 h 10096"/>
              <a:gd name="connsiteX11" fmla="*/ 2677 w 10035"/>
              <a:gd name="connsiteY11" fmla="*/ 2954 h 10096"/>
              <a:gd name="connsiteX12" fmla="*/ 2702 w 10035"/>
              <a:gd name="connsiteY12" fmla="*/ 3606 h 10096"/>
              <a:gd name="connsiteX0" fmla="*/ 462 w 10035"/>
              <a:gd name="connsiteY0" fmla="*/ 4724 h 10335"/>
              <a:gd name="connsiteX1" fmla="*/ 407 w 10035"/>
              <a:gd name="connsiteY1" fmla="*/ 5275 h 10335"/>
              <a:gd name="connsiteX2" fmla="*/ 657 w 10035"/>
              <a:gd name="connsiteY2" fmla="*/ 6970 h 10335"/>
              <a:gd name="connsiteX3" fmla="*/ 0 w 10035"/>
              <a:gd name="connsiteY3" fmla="*/ 8124 h 10335"/>
              <a:gd name="connsiteX4" fmla="*/ 192 w 10035"/>
              <a:gd name="connsiteY4" fmla="*/ 10335 h 10335"/>
              <a:gd name="connsiteX5" fmla="*/ 2782 w 10035"/>
              <a:gd name="connsiteY5" fmla="*/ 9539 h 10335"/>
              <a:gd name="connsiteX6" fmla="*/ 5916 w 10035"/>
              <a:gd name="connsiteY6" fmla="*/ 8550 h 10335"/>
              <a:gd name="connsiteX7" fmla="*/ 7462 w 10035"/>
              <a:gd name="connsiteY7" fmla="*/ 7781 h 10335"/>
              <a:gd name="connsiteX8" fmla="*/ 7782 w 10035"/>
              <a:gd name="connsiteY8" fmla="*/ 5198 h 10335"/>
              <a:gd name="connsiteX9" fmla="*/ 8346 w 10035"/>
              <a:gd name="connsiteY9" fmla="*/ 5088 h 10335"/>
              <a:gd name="connsiteX10" fmla="*/ 10035 w 10035"/>
              <a:gd name="connsiteY10" fmla="*/ 0 h 10335"/>
              <a:gd name="connsiteX11" fmla="*/ 2677 w 10035"/>
              <a:gd name="connsiteY11" fmla="*/ 3193 h 10335"/>
              <a:gd name="connsiteX12" fmla="*/ 2702 w 10035"/>
              <a:gd name="connsiteY12" fmla="*/ 3845 h 10335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57 w 10140"/>
              <a:gd name="connsiteY2" fmla="*/ 7162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82 w 10140"/>
              <a:gd name="connsiteY8" fmla="*/ 5390 h 10527"/>
              <a:gd name="connsiteX9" fmla="*/ 8346 w 10140"/>
              <a:gd name="connsiteY9" fmla="*/ 5280 h 10527"/>
              <a:gd name="connsiteX10" fmla="*/ 10140 w 10140"/>
              <a:gd name="connsiteY10" fmla="*/ 0 h 10527"/>
              <a:gd name="connsiteX11" fmla="*/ 2677 w 10140"/>
              <a:gd name="connsiteY11" fmla="*/ 3385 h 10527"/>
              <a:gd name="connsiteX12" fmla="*/ 2702 w 10140"/>
              <a:gd name="connsiteY12" fmla="*/ 4037 h 10527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57 w 10140"/>
              <a:gd name="connsiteY2" fmla="*/ 7162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82 w 10140"/>
              <a:gd name="connsiteY8" fmla="*/ 5390 h 10527"/>
              <a:gd name="connsiteX9" fmla="*/ 8294 w 10140"/>
              <a:gd name="connsiteY9" fmla="*/ 5519 h 10527"/>
              <a:gd name="connsiteX10" fmla="*/ 10140 w 10140"/>
              <a:gd name="connsiteY10" fmla="*/ 0 h 10527"/>
              <a:gd name="connsiteX11" fmla="*/ 2677 w 10140"/>
              <a:gd name="connsiteY11" fmla="*/ 3385 h 10527"/>
              <a:gd name="connsiteX12" fmla="*/ 2702 w 10140"/>
              <a:gd name="connsiteY12" fmla="*/ 4037 h 10527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57 w 10140"/>
              <a:gd name="connsiteY2" fmla="*/ 7162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99 w 10140"/>
              <a:gd name="connsiteY8" fmla="*/ 5534 h 10527"/>
              <a:gd name="connsiteX9" fmla="*/ 8294 w 10140"/>
              <a:gd name="connsiteY9" fmla="*/ 5519 h 10527"/>
              <a:gd name="connsiteX10" fmla="*/ 10140 w 10140"/>
              <a:gd name="connsiteY10" fmla="*/ 0 h 10527"/>
              <a:gd name="connsiteX11" fmla="*/ 2677 w 10140"/>
              <a:gd name="connsiteY11" fmla="*/ 3385 h 10527"/>
              <a:gd name="connsiteX12" fmla="*/ 2702 w 10140"/>
              <a:gd name="connsiteY12" fmla="*/ 4037 h 10527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22 w 10140"/>
              <a:gd name="connsiteY2" fmla="*/ 7114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99 w 10140"/>
              <a:gd name="connsiteY8" fmla="*/ 5534 h 10527"/>
              <a:gd name="connsiteX9" fmla="*/ 8294 w 10140"/>
              <a:gd name="connsiteY9" fmla="*/ 5519 h 10527"/>
              <a:gd name="connsiteX10" fmla="*/ 10140 w 10140"/>
              <a:gd name="connsiteY10" fmla="*/ 0 h 10527"/>
              <a:gd name="connsiteX11" fmla="*/ 2677 w 10140"/>
              <a:gd name="connsiteY11" fmla="*/ 3385 h 10527"/>
              <a:gd name="connsiteX12" fmla="*/ 2702 w 10140"/>
              <a:gd name="connsiteY12" fmla="*/ 4037 h 10527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22 w 10140"/>
              <a:gd name="connsiteY2" fmla="*/ 7114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99 w 10140"/>
              <a:gd name="connsiteY8" fmla="*/ 5534 h 10527"/>
              <a:gd name="connsiteX9" fmla="*/ 8294 w 10140"/>
              <a:gd name="connsiteY9" fmla="*/ 5519 h 10527"/>
              <a:gd name="connsiteX10" fmla="*/ 10140 w 10140"/>
              <a:gd name="connsiteY10" fmla="*/ 0 h 10527"/>
              <a:gd name="connsiteX11" fmla="*/ 2677 w 10140"/>
              <a:gd name="connsiteY11" fmla="*/ 3241 h 10527"/>
              <a:gd name="connsiteX12" fmla="*/ 2702 w 10140"/>
              <a:gd name="connsiteY12" fmla="*/ 4037 h 1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0" h="10527">
                <a:moveTo>
                  <a:pt x="462" y="4916"/>
                </a:moveTo>
                <a:cubicBezTo>
                  <a:pt x="444" y="5100"/>
                  <a:pt x="425" y="5283"/>
                  <a:pt x="407" y="5467"/>
                </a:cubicBezTo>
                <a:cubicBezTo>
                  <a:pt x="490" y="6032"/>
                  <a:pt x="539" y="6549"/>
                  <a:pt x="622" y="7114"/>
                </a:cubicBezTo>
                <a:lnTo>
                  <a:pt x="0" y="8316"/>
                </a:lnTo>
                <a:cubicBezTo>
                  <a:pt x="47" y="8957"/>
                  <a:pt x="145" y="9886"/>
                  <a:pt x="192" y="10527"/>
                </a:cubicBezTo>
                <a:lnTo>
                  <a:pt x="2782" y="9731"/>
                </a:lnTo>
                <a:lnTo>
                  <a:pt x="5916" y="8742"/>
                </a:lnTo>
                <a:lnTo>
                  <a:pt x="7462" y="7973"/>
                </a:lnTo>
                <a:cubicBezTo>
                  <a:pt x="7569" y="7112"/>
                  <a:pt x="7692" y="6395"/>
                  <a:pt x="7799" y="5534"/>
                </a:cubicBezTo>
                <a:lnTo>
                  <a:pt x="8294" y="5519"/>
                </a:lnTo>
                <a:lnTo>
                  <a:pt x="10140" y="0"/>
                </a:lnTo>
                <a:lnTo>
                  <a:pt x="2677" y="3241"/>
                </a:lnTo>
                <a:cubicBezTo>
                  <a:pt x="2697" y="3442"/>
                  <a:pt x="2682" y="3836"/>
                  <a:pt x="2702" y="4037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2" name="Freeform 46"/>
          <p:cNvSpPr>
            <a:spLocks/>
          </p:cNvSpPr>
          <p:nvPr/>
        </p:nvSpPr>
        <p:spPr bwMode="auto">
          <a:xfrm>
            <a:off x="6323362" y="3936762"/>
            <a:ext cx="527050" cy="825500"/>
          </a:xfrm>
          <a:custGeom>
            <a:avLst/>
            <a:gdLst>
              <a:gd name="connsiteX0" fmla="*/ 0 w 10069"/>
              <a:gd name="connsiteY0" fmla="*/ 500 h 9972"/>
              <a:gd name="connsiteX1" fmla="*/ 6481 w 10069"/>
              <a:gd name="connsiteY1" fmla="*/ 0 h 9972"/>
              <a:gd name="connsiteX2" fmla="*/ 8541 w 10069"/>
              <a:gd name="connsiteY2" fmla="*/ 4611 h 9972"/>
              <a:gd name="connsiteX3" fmla="*/ 10069 w 10069"/>
              <a:gd name="connsiteY3" fmla="*/ 5289 h 9972"/>
              <a:gd name="connsiteX4" fmla="*/ 8798 w 10069"/>
              <a:gd name="connsiteY4" fmla="*/ 6722 h 9972"/>
              <a:gd name="connsiteX5" fmla="*/ 9914 w 10069"/>
              <a:gd name="connsiteY5" fmla="*/ 8000 h 9972"/>
              <a:gd name="connsiteX6" fmla="*/ 3305 w 10069"/>
              <a:gd name="connsiteY6" fmla="*/ 8472 h 9972"/>
              <a:gd name="connsiteX7" fmla="*/ 3562 w 10069"/>
              <a:gd name="connsiteY7" fmla="*/ 9583 h 9972"/>
              <a:gd name="connsiteX8" fmla="*/ 2618 w 10069"/>
              <a:gd name="connsiteY8" fmla="*/ 9972 h 9972"/>
              <a:gd name="connsiteX9" fmla="*/ 1845 w 10069"/>
              <a:gd name="connsiteY9" fmla="*/ 8556 h 9972"/>
              <a:gd name="connsiteX10" fmla="*/ 1373 w 10069"/>
              <a:gd name="connsiteY10" fmla="*/ 9722 h 9972"/>
              <a:gd name="connsiteX11" fmla="*/ 558 w 10069"/>
              <a:gd name="connsiteY11" fmla="*/ 9583 h 9972"/>
              <a:gd name="connsiteX12" fmla="*/ 300 w 10069"/>
              <a:gd name="connsiteY12" fmla="*/ 8444 h 9972"/>
              <a:gd name="connsiteX13" fmla="*/ 43 w 10069"/>
              <a:gd name="connsiteY13" fmla="*/ 7472 h 9972"/>
              <a:gd name="connsiteX14" fmla="*/ 0 w 10069"/>
              <a:gd name="connsiteY14" fmla="*/ 500 h 9972"/>
              <a:gd name="connsiteX0" fmla="*/ 0 w 10000"/>
              <a:gd name="connsiteY0" fmla="*/ 501 h 10000"/>
              <a:gd name="connsiteX1" fmla="*/ 6437 w 10000"/>
              <a:gd name="connsiteY1" fmla="*/ 0 h 10000"/>
              <a:gd name="connsiteX2" fmla="*/ 8482 w 10000"/>
              <a:gd name="connsiteY2" fmla="*/ 4624 h 10000"/>
              <a:gd name="connsiteX3" fmla="*/ 10000 w 10000"/>
              <a:gd name="connsiteY3" fmla="*/ 5304 h 10000"/>
              <a:gd name="connsiteX4" fmla="*/ 8738 w 10000"/>
              <a:gd name="connsiteY4" fmla="*/ 6741 h 10000"/>
              <a:gd name="connsiteX5" fmla="*/ 9846 w 10000"/>
              <a:gd name="connsiteY5" fmla="*/ 8022 h 10000"/>
              <a:gd name="connsiteX6" fmla="*/ 3468 w 10000"/>
              <a:gd name="connsiteY6" fmla="*/ 8399 h 10000"/>
              <a:gd name="connsiteX7" fmla="*/ 3538 w 10000"/>
              <a:gd name="connsiteY7" fmla="*/ 9610 h 10000"/>
              <a:gd name="connsiteX8" fmla="*/ 2600 w 10000"/>
              <a:gd name="connsiteY8" fmla="*/ 10000 h 10000"/>
              <a:gd name="connsiteX9" fmla="*/ 1832 w 10000"/>
              <a:gd name="connsiteY9" fmla="*/ 8580 h 10000"/>
              <a:gd name="connsiteX10" fmla="*/ 1364 w 10000"/>
              <a:gd name="connsiteY10" fmla="*/ 9749 h 10000"/>
              <a:gd name="connsiteX11" fmla="*/ 554 w 10000"/>
              <a:gd name="connsiteY11" fmla="*/ 9610 h 10000"/>
              <a:gd name="connsiteX12" fmla="*/ 298 w 10000"/>
              <a:gd name="connsiteY12" fmla="*/ 8468 h 10000"/>
              <a:gd name="connsiteX13" fmla="*/ 43 w 10000"/>
              <a:gd name="connsiteY13" fmla="*/ 7493 h 10000"/>
              <a:gd name="connsiteX14" fmla="*/ 0 w 10000"/>
              <a:gd name="connsiteY14" fmla="*/ 5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0" y="501"/>
                </a:moveTo>
                <a:lnTo>
                  <a:pt x="6437" y="0"/>
                </a:lnTo>
                <a:lnTo>
                  <a:pt x="8482" y="4624"/>
                </a:lnTo>
                <a:lnTo>
                  <a:pt x="10000" y="5304"/>
                </a:lnTo>
                <a:lnTo>
                  <a:pt x="8738" y="6741"/>
                </a:lnTo>
                <a:lnTo>
                  <a:pt x="9846" y="8022"/>
                </a:lnTo>
                <a:lnTo>
                  <a:pt x="3468" y="8399"/>
                </a:lnTo>
                <a:cubicBezTo>
                  <a:pt x="3554" y="8770"/>
                  <a:pt x="3452" y="9239"/>
                  <a:pt x="3538" y="9610"/>
                </a:cubicBezTo>
                <a:lnTo>
                  <a:pt x="2600" y="10000"/>
                </a:lnTo>
                <a:lnTo>
                  <a:pt x="1832" y="8580"/>
                </a:lnTo>
                <a:lnTo>
                  <a:pt x="1364" y="9749"/>
                </a:lnTo>
                <a:lnTo>
                  <a:pt x="554" y="9610"/>
                </a:lnTo>
                <a:cubicBezTo>
                  <a:pt x="469" y="9229"/>
                  <a:pt x="383" y="8849"/>
                  <a:pt x="298" y="8468"/>
                </a:cubicBezTo>
                <a:lnTo>
                  <a:pt x="43" y="7493"/>
                </a:lnTo>
                <a:cubicBezTo>
                  <a:pt x="29" y="5162"/>
                  <a:pt x="14" y="2832"/>
                  <a:pt x="0" y="501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Avenir LT Std 35 Light" pitchFamily="34" charset="0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auto">
          <a:xfrm>
            <a:off x="5891562" y="3976450"/>
            <a:ext cx="461962" cy="823912"/>
          </a:xfrm>
          <a:custGeom>
            <a:avLst/>
            <a:gdLst>
              <a:gd name="connsiteX0" fmla="*/ 2843 w 9951"/>
              <a:gd name="connsiteY0" fmla="*/ 336 h 9972"/>
              <a:gd name="connsiteX1" fmla="*/ 0 w 9951"/>
              <a:gd name="connsiteY1" fmla="*/ 3137 h 9972"/>
              <a:gd name="connsiteX2" fmla="*/ 441 w 9951"/>
              <a:gd name="connsiteY2" fmla="*/ 4454 h 9972"/>
              <a:gd name="connsiteX3" fmla="*/ 2010 w 9951"/>
              <a:gd name="connsiteY3" fmla="*/ 6246 h 9972"/>
              <a:gd name="connsiteX4" fmla="*/ 784 w 9951"/>
              <a:gd name="connsiteY4" fmla="*/ 8039 h 9972"/>
              <a:gd name="connsiteX5" fmla="*/ 294 w 9951"/>
              <a:gd name="connsiteY5" fmla="*/ 8992 h 9972"/>
              <a:gd name="connsiteX6" fmla="*/ 6127 w 9951"/>
              <a:gd name="connsiteY6" fmla="*/ 8599 h 9972"/>
              <a:gd name="connsiteX7" fmla="*/ 6373 w 9951"/>
              <a:gd name="connsiteY7" fmla="*/ 9832 h 9972"/>
              <a:gd name="connsiteX8" fmla="*/ 7500 w 9951"/>
              <a:gd name="connsiteY8" fmla="*/ 9972 h 9972"/>
              <a:gd name="connsiteX9" fmla="*/ 7794 w 9951"/>
              <a:gd name="connsiteY9" fmla="*/ 9356 h 9972"/>
              <a:gd name="connsiteX10" fmla="*/ 9951 w 9951"/>
              <a:gd name="connsiteY10" fmla="*/ 9160 h 9972"/>
              <a:gd name="connsiteX11" fmla="*/ 9461 w 9951"/>
              <a:gd name="connsiteY11" fmla="*/ 7171 h 9972"/>
              <a:gd name="connsiteX12" fmla="*/ 9363 w 9951"/>
              <a:gd name="connsiteY12" fmla="*/ 0 h 9972"/>
              <a:gd name="connsiteX13" fmla="*/ 2843 w 9951"/>
              <a:gd name="connsiteY13" fmla="*/ 336 h 9972"/>
              <a:gd name="connsiteX0" fmla="*/ 2985 w 10128"/>
              <a:gd name="connsiteY0" fmla="*/ 337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2985 w 10128"/>
              <a:gd name="connsiteY13" fmla="*/ 337 h 10000"/>
              <a:gd name="connsiteX0" fmla="*/ 2985 w 10128"/>
              <a:gd name="connsiteY0" fmla="*/ 337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3071 w 10128"/>
              <a:gd name="connsiteY13" fmla="*/ 337 h 10000"/>
              <a:gd name="connsiteX0" fmla="*/ 2985 w 10128"/>
              <a:gd name="connsiteY0" fmla="*/ 337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2814 w 10128"/>
              <a:gd name="connsiteY13" fmla="*/ 337 h 10000"/>
              <a:gd name="connsiteX0" fmla="*/ 2942 w 10128"/>
              <a:gd name="connsiteY0" fmla="*/ 410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2814 w 10128"/>
              <a:gd name="connsiteY13" fmla="*/ 337 h 10000"/>
              <a:gd name="connsiteX0" fmla="*/ 2942 w 10128"/>
              <a:gd name="connsiteY0" fmla="*/ 410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3071 w 10128"/>
              <a:gd name="connsiteY13" fmla="*/ 386 h 10000"/>
              <a:gd name="connsiteX0" fmla="*/ 2942 w 10128"/>
              <a:gd name="connsiteY0" fmla="*/ 483 h 10073"/>
              <a:gd name="connsiteX1" fmla="*/ 0 w 10128"/>
              <a:gd name="connsiteY1" fmla="*/ 3121 h 10073"/>
              <a:gd name="connsiteX2" fmla="*/ 571 w 10128"/>
              <a:gd name="connsiteY2" fmla="*/ 4540 h 10073"/>
              <a:gd name="connsiteX3" fmla="*/ 2148 w 10128"/>
              <a:gd name="connsiteY3" fmla="*/ 6337 h 10073"/>
              <a:gd name="connsiteX4" fmla="*/ 916 w 10128"/>
              <a:gd name="connsiteY4" fmla="*/ 8135 h 10073"/>
              <a:gd name="connsiteX5" fmla="*/ 423 w 10128"/>
              <a:gd name="connsiteY5" fmla="*/ 9090 h 10073"/>
              <a:gd name="connsiteX6" fmla="*/ 6285 w 10128"/>
              <a:gd name="connsiteY6" fmla="*/ 8696 h 10073"/>
              <a:gd name="connsiteX7" fmla="*/ 6532 w 10128"/>
              <a:gd name="connsiteY7" fmla="*/ 9933 h 10073"/>
              <a:gd name="connsiteX8" fmla="*/ 7665 w 10128"/>
              <a:gd name="connsiteY8" fmla="*/ 10073 h 10073"/>
              <a:gd name="connsiteX9" fmla="*/ 7960 w 10128"/>
              <a:gd name="connsiteY9" fmla="*/ 9455 h 10073"/>
              <a:gd name="connsiteX10" fmla="*/ 10128 w 10128"/>
              <a:gd name="connsiteY10" fmla="*/ 9259 h 10073"/>
              <a:gd name="connsiteX11" fmla="*/ 9636 w 10128"/>
              <a:gd name="connsiteY11" fmla="*/ 7264 h 10073"/>
              <a:gd name="connsiteX12" fmla="*/ 9451 w 10128"/>
              <a:gd name="connsiteY12" fmla="*/ 0 h 10073"/>
              <a:gd name="connsiteX13" fmla="*/ 3071 w 10128"/>
              <a:gd name="connsiteY13" fmla="*/ 459 h 1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28" h="10073">
                <a:moveTo>
                  <a:pt x="2942" y="483"/>
                </a:moveTo>
                <a:lnTo>
                  <a:pt x="0" y="3121"/>
                </a:lnTo>
                <a:lnTo>
                  <a:pt x="571" y="4540"/>
                </a:lnTo>
                <a:lnTo>
                  <a:pt x="2148" y="6337"/>
                </a:lnTo>
                <a:lnTo>
                  <a:pt x="916" y="8135"/>
                </a:lnTo>
                <a:lnTo>
                  <a:pt x="423" y="9090"/>
                </a:lnTo>
                <a:lnTo>
                  <a:pt x="6285" y="8696"/>
                </a:lnTo>
                <a:cubicBezTo>
                  <a:pt x="6367" y="9108"/>
                  <a:pt x="6450" y="9521"/>
                  <a:pt x="6532" y="9933"/>
                </a:cubicBezTo>
                <a:lnTo>
                  <a:pt x="7665" y="10073"/>
                </a:lnTo>
                <a:lnTo>
                  <a:pt x="7960" y="9455"/>
                </a:lnTo>
                <a:lnTo>
                  <a:pt x="10128" y="9259"/>
                </a:lnTo>
                <a:lnTo>
                  <a:pt x="9636" y="7264"/>
                </a:lnTo>
                <a:cubicBezTo>
                  <a:pt x="9602" y="4867"/>
                  <a:pt x="9484" y="2397"/>
                  <a:pt x="9451" y="0"/>
                </a:cubicBezTo>
                <a:lnTo>
                  <a:pt x="3071" y="459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972649" y="3789125"/>
            <a:ext cx="652463" cy="536575"/>
          </a:xfrm>
          <a:custGeom>
            <a:avLst/>
            <a:gdLst>
              <a:gd name="connsiteX0" fmla="*/ 375 w 9966"/>
              <a:gd name="connsiteY0" fmla="*/ 1767 h 9957"/>
              <a:gd name="connsiteX1" fmla="*/ 1160 w 9966"/>
              <a:gd name="connsiteY1" fmla="*/ 819 h 9957"/>
              <a:gd name="connsiteX2" fmla="*/ 4164 w 9966"/>
              <a:gd name="connsiteY2" fmla="*/ 0 h 9957"/>
              <a:gd name="connsiteX3" fmla="*/ 5051 w 9966"/>
              <a:gd name="connsiteY3" fmla="*/ 560 h 9957"/>
              <a:gd name="connsiteX4" fmla="*/ 6997 w 9966"/>
              <a:gd name="connsiteY4" fmla="*/ 129 h 9957"/>
              <a:gd name="connsiteX5" fmla="*/ 8567 w 9966"/>
              <a:gd name="connsiteY5" fmla="*/ 1552 h 9957"/>
              <a:gd name="connsiteX6" fmla="*/ 9966 w 9966"/>
              <a:gd name="connsiteY6" fmla="*/ 2672 h 9957"/>
              <a:gd name="connsiteX7" fmla="*/ 9181 w 9966"/>
              <a:gd name="connsiteY7" fmla="*/ 5647 h 9957"/>
              <a:gd name="connsiteX8" fmla="*/ 7986 w 9966"/>
              <a:gd name="connsiteY8" fmla="*/ 7155 h 9957"/>
              <a:gd name="connsiteX9" fmla="*/ 6655 w 9966"/>
              <a:gd name="connsiteY9" fmla="*/ 7629 h 9957"/>
              <a:gd name="connsiteX10" fmla="*/ 6928 w 9966"/>
              <a:gd name="connsiteY10" fmla="*/ 8836 h 9957"/>
              <a:gd name="connsiteX11" fmla="*/ 6109 w 9966"/>
              <a:gd name="connsiteY11" fmla="*/ 9957 h 9957"/>
              <a:gd name="connsiteX12" fmla="*/ 4573 w 9966"/>
              <a:gd name="connsiteY12" fmla="*/ 7155 h 9957"/>
              <a:gd name="connsiteX13" fmla="*/ 648 w 9966"/>
              <a:gd name="connsiteY13" fmla="*/ 2672 h 9957"/>
              <a:gd name="connsiteX14" fmla="*/ 0 w 9966"/>
              <a:gd name="connsiteY14" fmla="*/ 2672 h 9957"/>
              <a:gd name="connsiteX15" fmla="*/ 375 w 9966"/>
              <a:gd name="connsiteY15" fmla="*/ 1767 h 9957"/>
              <a:gd name="connsiteX0" fmla="*/ 376 w 10000"/>
              <a:gd name="connsiteY0" fmla="*/ 1775 h 10000"/>
              <a:gd name="connsiteX1" fmla="*/ 1164 w 10000"/>
              <a:gd name="connsiteY1" fmla="*/ 823 h 10000"/>
              <a:gd name="connsiteX2" fmla="*/ 4178 w 10000"/>
              <a:gd name="connsiteY2" fmla="*/ 0 h 10000"/>
              <a:gd name="connsiteX3" fmla="*/ 5068 w 10000"/>
              <a:gd name="connsiteY3" fmla="*/ 562 h 10000"/>
              <a:gd name="connsiteX4" fmla="*/ 7021 w 10000"/>
              <a:gd name="connsiteY4" fmla="*/ 130 h 10000"/>
              <a:gd name="connsiteX5" fmla="*/ 8596 w 10000"/>
              <a:gd name="connsiteY5" fmla="*/ 1559 h 10000"/>
              <a:gd name="connsiteX6" fmla="*/ 10000 w 10000"/>
              <a:gd name="connsiteY6" fmla="*/ 2684 h 10000"/>
              <a:gd name="connsiteX7" fmla="*/ 9212 w 10000"/>
              <a:gd name="connsiteY7" fmla="*/ 5671 h 10000"/>
              <a:gd name="connsiteX8" fmla="*/ 8013 w 10000"/>
              <a:gd name="connsiteY8" fmla="*/ 7186 h 10000"/>
              <a:gd name="connsiteX9" fmla="*/ 6678 w 10000"/>
              <a:gd name="connsiteY9" fmla="*/ 7662 h 10000"/>
              <a:gd name="connsiteX10" fmla="*/ 6952 w 10000"/>
              <a:gd name="connsiteY10" fmla="*/ 8874 h 10000"/>
              <a:gd name="connsiteX11" fmla="*/ 6130 w 10000"/>
              <a:gd name="connsiteY11" fmla="*/ 10000 h 10000"/>
              <a:gd name="connsiteX12" fmla="*/ 4589 w 10000"/>
              <a:gd name="connsiteY12" fmla="*/ 7186 h 10000"/>
              <a:gd name="connsiteX13" fmla="*/ 650 w 10000"/>
              <a:gd name="connsiteY13" fmla="*/ 2684 h 10000"/>
              <a:gd name="connsiteX14" fmla="*/ 0 w 10000"/>
              <a:gd name="connsiteY14" fmla="*/ 2684 h 10000"/>
              <a:gd name="connsiteX15" fmla="*/ 227 w 10000"/>
              <a:gd name="connsiteY15" fmla="*/ 1888 h 10000"/>
              <a:gd name="connsiteX0" fmla="*/ 137 w 10000"/>
              <a:gd name="connsiteY0" fmla="*/ 2001 h 10000"/>
              <a:gd name="connsiteX1" fmla="*/ 1164 w 10000"/>
              <a:gd name="connsiteY1" fmla="*/ 823 h 10000"/>
              <a:gd name="connsiteX2" fmla="*/ 4178 w 10000"/>
              <a:gd name="connsiteY2" fmla="*/ 0 h 10000"/>
              <a:gd name="connsiteX3" fmla="*/ 5068 w 10000"/>
              <a:gd name="connsiteY3" fmla="*/ 562 h 10000"/>
              <a:gd name="connsiteX4" fmla="*/ 7021 w 10000"/>
              <a:gd name="connsiteY4" fmla="*/ 130 h 10000"/>
              <a:gd name="connsiteX5" fmla="*/ 8596 w 10000"/>
              <a:gd name="connsiteY5" fmla="*/ 1559 h 10000"/>
              <a:gd name="connsiteX6" fmla="*/ 10000 w 10000"/>
              <a:gd name="connsiteY6" fmla="*/ 2684 h 10000"/>
              <a:gd name="connsiteX7" fmla="*/ 9212 w 10000"/>
              <a:gd name="connsiteY7" fmla="*/ 5671 h 10000"/>
              <a:gd name="connsiteX8" fmla="*/ 8013 w 10000"/>
              <a:gd name="connsiteY8" fmla="*/ 7186 h 10000"/>
              <a:gd name="connsiteX9" fmla="*/ 6678 w 10000"/>
              <a:gd name="connsiteY9" fmla="*/ 7662 h 10000"/>
              <a:gd name="connsiteX10" fmla="*/ 6952 w 10000"/>
              <a:gd name="connsiteY10" fmla="*/ 8874 h 10000"/>
              <a:gd name="connsiteX11" fmla="*/ 6130 w 10000"/>
              <a:gd name="connsiteY11" fmla="*/ 10000 h 10000"/>
              <a:gd name="connsiteX12" fmla="*/ 4589 w 10000"/>
              <a:gd name="connsiteY12" fmla="*/ 7186 h 10000"/>
              <a:gd name="connsiteX13" fmla="*/ 650 w 10000"/>
              <a:gd name="connsiteY13" fmla="*/ 2684 h 10000"/>
              <a:gd name="connsiteX14" fmla="*/ 0 w 10000"/>
              <a:gd name="connsiteY14" fmla="*/ 2684 h 10000"/>
              <a:gd name="connsiteX15" fmla="*/ 227 w 10000"/>
              <a:gd name="connsiteY15" fmla="*/ 1888 h 10000"/>
              <a:gd name="connsiteX0" fmla="*/ 77 w 9940"/>
              <a:gd name="connsiteY0" fmla="*/ 2001 h 10000"/>
              <a:gd name="connsiteX1" fmla="*/ 1104 w 9940"/>
              <a:gd name="connsiteY1" fmla="*/ 823 h 10000"/>
              <a:gd name="connsiteX2" fmla="*/ 4118 w 9940"/>
              <a:gd name="connsiteY2" fmla="*/ 0 h 10000"/>
              <a:gd name="connsiteX3" fmla="*/ 5008 w 9940"/>
              <a:gd name="connsiteY3" fmla="*/ 562 h 10000"/>
              <a:gd name="connsiteX4" fmla="*/ 6961 w 9940"/>
              <a:gd name="connsiteY4" fmla="*/ 130 h 10000"/>
              <a:gd name="connsiteX5" fmla="*/ 8536 w 9940"/>
              <a:gd name="connsiteY5" fmla="*/ 1559 h 10000"/>
              <a:gd name="connsiteX6" fmla="*/ 9940 w 9940"/>
              <a:gd name="connsiteY6" fmla="*/ 2684 h 10000"/>
              <a:gd name="connsiteX7" fmla="*/ 9152 w 9940"/>
              <a:gd name="connsiteY7" fmla="*/ 5671 h 10000"/>
              <a:gd name="connsiteX8" fmla="*/ 7953 w 9940"/>
              <a:gd name="connsiteY8" fmla="*/ 7186 h 10000"/>
              <a:gd name="connsiteX9" fmla="*/ 6618 w 9940"/>
              <a:gd name="connsiteY9" fmla="*/ 7662 h 10000"/>
              <a:gd name="connsiteX10" fmla="*/ 6892 w 9940"/>
              <a:gd name="connsiteY10" fmla="*/ 8874 h 10000"/>
              <a:gd name="connsiteX11" fmla="*/ 6070 w 9940"/>
              <a:gd name="connsiteY11" fmla="*/ 10000 h 10000"/>
              <a:gd name="connsiteX12" fmla="*/ 4529 w 9940"/>
              <a:gd name="connsiteY12" fmla="*/ 7186 h 10000"/>
              <a:gd name="connsiteX13" fmla="*/ 590 w 9940"/>
              <a:gd name="connsiteY13" fmla="*/ 2684 h 10000"/>
              <a:gd name="connsiteX14" fmla="*/ 0 w 9940"/>
              <a:gd name="connsiteY14" fmla="*/ 2759 h 10000"/>
              <a:gd name="connsiteX15" fmla="*/ 167 w 9940"/>
              <a:gd name="connsiteY15" fmla="*/ 1888 h 10000"/>
              <a:gd name="connsiteX0" fmla="*/ 77 w 10000"/>
              <a:gd name="connsiteY0" fmla="*/ 2001 h 10000"/>
              <a:gd name="connsiteX1" fmla="*/ 1111 w 10000"/>
              <a:gd name="connsiteY1" fmla="*/ 823 h 10000"/>
              <a:gd name="connsiteX2" fmla="*/ 4143 w 10000"/>
              <a:gd name="connsiteY2" fmla="*/ 0 h 10000"/>
              <a:gd name="connsiteX3" fmla="*/ 5098 w 10000"/>
              <a:gd name="connsiteY3" fmla="*/ 449 h 10000"/>
              <a:gd name="connsiteX4" fmla="*/ 7003 w 10000"/>
              <a:gd name="connsiteY4" fmla="*/ 130 h 10000"/>
              <a:gd name="connsiteX5" fmla="*/ 8588 w 10000"/>
              <a:gd name="connsiteY5" fmla="*/ 1559 h 10000"/>
              <a:gd name="connsiteX6" fmla="*/ 10000 w 10000"/>
              <a:gd name="connsiteY6" fmla="*/ 2684 h 10000"/>
              <a:gd name="connsiteX7" fmla="*/ 9207 w 10000"/>
              <a:gd name="connsiteY7" fmla="*/ 5671 h 10000"/>
              <a:gd name="connsiteX8" fmla="*/ 8001 w 10000"/>
              <a:gd name="connsiteY8" fmla="*/ 7186 h 10000"/>
              <a:gd name="connsiteX9" fmla="*/ 6658 w 10000"/>
              <a:gd name="connsiteY9" fmla="*/ 7662 h 10000"/>
              <a:gd name="connsiteX10" fmla="*/ 6934 w 10000"/>
              <a:gd name="connsiteY10" fmla="*/ 8874 h 10000"/>
              <a:gd name="connsiteX11" fmla="*/ 6107 w 10000"/>
              <a:gd name="connsiteY11" fmla="*/ 10000 h 10000"/>
              <a:gd name="connsiteX12" fmla="*/ 4556 w 10000"/>
              <a:gd name="connsiteY12" fmla="*/ 7186 h 10000"/>
              <a:gd name="connsiteX13" fmla="*/ 594 w 10000"/>
              <a:gd name="connsiteY13" fmla="*/ 2684 h 10000"/>
              <a:gd name="connsiteX14" fmla="*/ 0 w 10000"/>
              <a:gd name="connsiteY14" fmla="*/ 2759 h 10000"/>
              <a:gd name="connsiteX15" fmla="*/ 168 w 10000"/>
              <a:gd name="connsiteY15" fmla="*/ 1888 h 10000"/>
              <a:gd name="connsiteX0" fmla="*/ 77 w 10000"/>
              <a:gd name="connsiteY0" fmla="*/ 2114 h 10113"/>
              <a:gd name="connsiteX1" fmla="*/ 1111 w 10000"/>
              <a:gd name="connsiteY1" fmla="*/ 936 h 10113"/>
              <a:gd name="connsiteX2" fmla="*/ 4173 w 10000"/>
              <a:gd name="connsiteY2" fmla="*/ 0 h 10113"/>
              <a:gd name="connsiteX3" fmla="*/ 5098 w 10000"/>
              <a:gd name="connsiteY3" fmla="*/ 562 h 10113"/>
              <a:gd name="connsiteX4" fmla="*/ 7003 w 10000"/>
              <a:gd name="connsiteY4" fmla="*/ 243 h 10113"/>
              <a:gd name="connsiteX5" fmla="*/ 8588 w 10000"/>
              <a:gd name="connsiteY5" fmla="*/ 1672 h 10113"/>
              <a:gd name="connsiteX6" fmla="*/ 10000 w 10000"/>
              <a:gd name="connsiteY6" fmla="*/ 2797 h 10113"/>
              <a:gd name="connsiteX7" fmla="*/ 9207 w 10000"/>
              <a:gd name="connsiteY7" fmla="*/ 5784 h 10113"/>
              <a:gd name="connsiteX8" fmla="*/ 8001 w 10000"/>
              <a:gd name="connsiteY8" fmla="*/ 7299 h 10113"/>
              <a:gd name="connsiteX9" fmla="*/ 6658 w 10000"/>
              <a:gd name="connsiteY9" fmla="*/ 7775 h 10113"/>
              <a:gd name="connsiteX10" fmla="*/ 6934 w 10000"/>
              <a:gd name="connsiteY10" fmla="*/ 8987 h 10113"/>
              <a:gd name="connsiteX11" fmla="*/ 6107 w 10000"/>
              <a:gd name="connsiteY11" fmla="*/ 10113 h 10113"/>
              <a:gd name="connsiteX12" fmla="*/ 4556 w 10000"/>
              <a:gd name="connsiteY12" fmla="*/ 7299 h 10113"/>
              <a:gd name="connsiteX13" fmla="*/ 594 w 10000"/>
              <a:gd name="connsiteY13" fmla="*/ 2797 h 10113"/>
              <a:gd name="connsiteX14" fmla="*/ 0 w 10000"/>
              <a:gd name="connsiteY14" fmla="*/ 2872 h 10113"/>
              <a:gd name="connsiteX15" fmla="*/ 168 w 10000"/>
              <a:gd name="connsiteY15" fmla="*/ 2001 h 10113"/>
              <a:gd name="connsiteX0" fmla="*/ 77 w 10030"/>
              <a:gd name="connsiteY0" fmla="*/ 2114 h 10113"/>
              <a:gd name="connsiteX1" fmla="*/ 1111 w 10030"/>
              <a:gd name="connsiteY1" fmla="*/ 936 h 10113"/>
              <a:gd name="connsiteX2" fmla="*/ 4173 w 10030"/>
              <a:gd name="connsiteY2" fmla="*/ 0 h 10113"/>
              <a:gd name="connsiteX3" fmla="*/ 5098 w 10030"/>
              <a:gd name="connsiteY3" fmla="*/ 562 h 10113"/>
              <a:gd name="connsiteX4" fmla="*/ 7003 w 10030"/>
              <a:gd name="connsiteY4" fmla="*/ 243 h 10113"/>
              <a:gd name="connsiteX5" fmla="*/ 8588 w 10030"/>
              <a:gd name="connsiteY5" fmla="*/ 1672 h 10113"/>
              <a:gd name="connsiteX6" fmla="*/ 10030 w 10030"/>
              <a:gd name="connsiteY6" fmla="*/ 2646 h 10113"/>
              <a:gd name="connsiteX7" fmla="*/ 9207 w 10030"/>
              <a:gd name="connsiteY7" fmla="*/ 5784 h 10113"/>
              <a:gd name="connsiteX8" fmla="*/ 8001 w 10030"/>
              <a:gd name="connsiteY8" fmla="*/ 7299 h 10113"/>
              <a:gd name="connsiteX9" fmla="*/ 6658 w 10030"/>
              <a:gd name="connsiteY9" fmla="*/ 7775 h 10113"/>
              <a:gd name="connsiteX10" fmla="*/ 6934 w 10030"/>
              <a:gd name="connsiteY10" fmla="*/ 8987 h 10113"/>
              <a:gd name="connsiteX11" fmla="*/ 6107 w 10030"/>
              <a:gd name="connsiteY11" fmla="*/ 10113 h 10113"/>
              <a:gd name="connsiteX12" fmla="*/ 4556 w 10030"/>
              <a:gd name="connsiteY12" fmla="*/ 7299 h 10113"/>
              <a:gd name="connsiteX13" fmla="*/ 594 w 10030"/>
              <a:gd name="connsiteY13" fmla="*/ 2797 h 10113"/>
              <a:gd name="connsiteX14" fmla="*/ 0 w 10030"/>
              <a:gd name="connsiteY14" fmla="*/ 2872 h 10113"/>
              <a:gd name="connsiteX15" fmla="*/ 168 w 10030"/>
              <a:gd name="connsiteY15" fmla="*/ 2001 h 10113"/>
              <a:gd name="connsiteX0" fmla="*/ 77 w 10030"/>
              <a:gd name="connsiteY0" fmla="*/ 2114 h 10113"/>
              <a:gd name="connsiteX1" fmla="*/ 1111 w 10030"/>
              <a:gd name="connsiteY1" fmla="*/ 936 h 10113"/>
              <a:gd name="connsiteX2" fmla="*/ 4173 w 10030"/>
              <a:gd name="connsiteY2" fmla="*/ 0 h 10113"/>
              <a:gd name="connsiteX3" fmla="*/ 5098 w 10030"/>
              <a:gd name="connsiteY3" fmla="*/ 562 h 10113"/>
              <a:gd name="connsiteX4" fmla="*/ 7003 w 10030"/>
              <a:gd name="connsiteY4" fmla="*/ 243 h 10113"/>
              <a:gd name="connsiteX5" fmla="*/ 10030 w 10030"/>
              <a:gd name="connsiteY5" fmla="*/ 2646 h 10113"/>
              <a:gd name="connsiteX6" fmla="*/ 9207 w 10030"/>
              <a:gd name="connsiteY6" fmla="*/ 5784 h 10113"/>
              <a:gd name="connsiteX7" fmla="*/ 8001 w 10030"/>
              <a:gd name="connsiteY7" fmla="*/ 7299 h 10113"/>
              <a:gd name="connsiteX8" fmla="*/ 6658 w 10030"/>
              <a:gd name="connsiteY8" fmla="*/ 7775 h 10113"/>
              <a:gd name="connsiteX9" fmla="*/ 6934 w 10030"/>
              <a:gd name="connsiteY9" fmla="*/ 8987 h 10113"/>
              <a:gd name="connsiteX10" fmla="*/ 6107 w 10030"/>
              <a:gd name="connsiteY10" fmla="*/ 10113 h 10113"/>
              <a:gd name="connsiteX11" fmla="*/ 4556 w 10030"/>
              <a:gd name="connsiteY11" fmla="*/ 7299 h 10113"/>
              <a:gd name="connsiteX12" fmla="*/ 594 w 10030"/>
              <a:gd name="connsiteY12" fmla="*/ 2797 h 10113"/>
              <a:gd name="connsiteX13" fmla="*/ 0 w 10030"/>
              <a:gd name="connsiteY13" fmla="*/ 2872 h 10113"/>
              <a:gd name="connsiteX14" fmla="*/ 168 w 10030"/>
              <a:gd name="connsiteY14" fmla="*/ 2001 h 1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30" h="10113">
                <a:moveTo>
                  <a:pt x="77" y="2114"/>
                </a:moveTo>
                <a:lnTo>
                  <a:pt x="1111" y="936"/>
                </a:lnTo>
                <a:lnTo>
                  <a:pt x="4173" y="0"/>
                </a:lnTo>
                <a:lnTo>
                  <a:pt x="5098" y="562"/>
                </a:lnTo>
                <a:lnTo>
                  <a:pt x="7003" y="243"/>
                </a:lnTo>
                <a:lnTo>
                  <a:pt x="10030" y="2646"/>
                </a:lnTo>
                <a:lnTo>
                  <a:pt x="9207" y="5784"/>
                </a:lnTo>
                <a:lnTo>
                  <a:pt x="8001" y="7299"/>
                </a:lnTo>
                <a:lnTo>
                  <a:pt x="6658" y="7775"/>
                </a:lnTo>
                <a:cubicBezTo>
                  <a:pt x="6749" y="8179"/>
                  <a:pt x="6842" y="8583"/>
                  <a:pt x="6934" y="8987"/>
                </a:cubicBezTo>
                <a:lnTo>
                  <a:pt x="6107" y="10113"/>
                </a:lnTo>
                <a:lnTo>
                  <a:pt x="4556" y="7299"/>
                </a:lnTo>
                <a:lnTo>
                  <a:pt x="594" y="2797"/>
                </a:lnTo>
                <a:cubicBezTo>
                  <a:pt x="375" y="2797"/>
                  <a:pt x="98" y="2759"/>
                  <a:pt x="0" y="2872"/>
                </a:cubicBezTo>
                <a:cubicBezTo>
                  <a:pt x="76" y="2607"/>
                  <a:pt x="92" y="2266"/>
                  <a:pt x="168" y="2001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5" name="Freeform 55"/>
          <p:cNvSpPr>
            <a:spLocks/>
          </p:cNvSpPr>
          <p:nvPr/>
        </p:nvSpPr>
        <p:spPr bwMode="auto">
          <a:xfrm>
            <a:off x="7264749" y="2893775"/>
            <a:ext cx="647700" cy="269875"/>
          </a:xfrm>
          <a:custGeom>
            <a:avLst/>
            <a:gdLst>
              <a:gd name="connsiteX0" fmla="*/ 0 w 9965"/>
              <a:gd name="connsiteY0" fmla="*/ 3361 h 9916"/>
              <a:gd name="connsiteX1" fmla="*/ 7465 w 9965"/>
              <a:gd name="connsiteY1" fmla="*/ 0 h 9916"/>
              <a:gd name="connsiteX2" fmla="*/ 8646 w 9965"/>
              <a:gd name="connsiteY2" fmla="*/ 6807 h 9916"/>
              <a:gd name="connsiteX3" fmla="*/ 9931 w 9965"/>
              <a:gd name="connsiteY3" fmla="*/ 6050 h 9916"/>
              <a:gd name="connsiteX4" fmla="*/ 9965 w 9965"/>
              <a:gd name="connsiteY4" fmla="*/ 9496 h 9916"/>
              <a:gd name="connsiteX5" fmla="*/ 8924 w 9965"/>
              <a:gd name="connsiteY5" fmla="*/ 9916 h 9916"/>
              <a:gd name="connsiteX6" fmla="*/ 8021 w 9965"/>
              <a:gd name="connsiteY6" fmla="*/ 7731 h 9916"/>
              <a:gd name="connsiteX7" fmla="*/ 7465 w 9965"/>
              <a:gd name="connsiteY7" fmla="*/ 5042 h 9916"/>
              <a:gd name="connsiteX8" fmla="*/ 7326 w 9965"/>
              <a:gd name="connsiteY8" fmla="*/ 1261 h 9916"/>
              <a:gd name="connsiteX9" fmla="*/ 6910 w 9965"/>
              <a:gd name="connsiteY9" fmla="*/ 3109 h 9916"/>
              <a:gd name="connsiteX10" fmla="*/ 7431 w 9965"/>
              <a:gd name="connsiteY10" fmla="*/ 8739 h 9916"/>
              <a:gd name="connsiteX11" fmla="*/ 5092 w 9965"/>
              <a:gd name="connsiteY11" fmla="*/ 9432 h 9916"/>
              <a:gd name="connsiteX12" fmla="*/ 5139 w 9965"/>
              <a:gd name="connsiteY12" fmla="*/ 5462 h 9916"/>
              <a:gd name="connsiteX13" fmla="*/ 3819 w 9965"/>
              <a:gd name="connsiteY13" fmla="*/ 3697 h 9916"/>
              <a:gd name="connsiteX14" fmla="*/ 2674 w 9965"/>
              <a:gd name="connsiteY14" fmla="*/ 3193 h 9916"/>
              <a:gd name="connsiteX15" fmla="*/ 313 w 9965"/>
              <a:gd name="connsiteY15" fmla="*/ 6050 h 9916"/>
              <a:gd name="connsiteX16" fmla="*/ 0 w 9965"/>
              <a:gd name="connsiteY16" fmla="*/ 3361 h 9916"/>
              <a:gd name="connsiteX0" fmla="*/ 0 w 10000"/>
              <a:gd name="connsiteY0" fmla="*/ 3389 h 10000"/>
              <a:gd name="connsiteX1" fmla="*/ 7491 w 10000"/>
              <a:gd name="connsiteY1" fmla="*/ 0 h 10000"/>
              <a:gd name="connsiteX2" fmla="*/ 8676 w 10000"/>
              <a:gd name="connsiteY2" fmla="*/ 6865 h 10000"/>
              <a:gd name="connsiteX3" fmla="*/ 9966 w 10000"/>
              <a:gd name="connsiteY3" fmla="*/ 6101 h 10000"/>
              <a:gd name="connsiteX4" fmla="*/ 10000 w 10000"/>
              <a:gd name="connsiteY4" fmla="*/ 9576 h 10000"/>
              <a:gd name="connsiteX5" fmla="*/ 8955 w 10000"/>
              <a:gd name="connsiteY5" fmla="*/ 10000 h 10000"/>
              <a:gd name="connsiteX6" fmla="*/ 8049 w 10000"/>
              <a:gd name="connsiteY6" fmla="*/ 7796 h 10000"/>
              <a:gd name="connsiteX7" fmla="*/ 7491 w 10000"/>
              <a:gd name="connsiteY7" fmla="*/ 5085 h 10000"/>
              <a:gd name="connsiteX8" fmla="*/ 7352 w 10000"/>
              <a:gd name="connsiteY8" fmla="*/ 1272 h 10000"/>
              <a:gd name="connsiteX9" fmla="*/ 6934 w 10000"/>
              <a:gd name="connsiteY9" fmla="*/ 3135 h 10000"/>
              <a:gd name="connsiteX10" fmla="*/ 7457 w 10000"/>
              <a:gd name="connsiteY10" fmla="*/ 8813 h 10000"/>
              <a:gd name="connsiteX11" fmla="*/ 5110 w 10000"/>
              <a:gd name="connsiteY11" fmla="*/ 9512 h 10000"/>
              <a:gd name="connsiteX12" fmla="*/ 5127 w 10000"/>
              <a:gd name="connsiteY12" fmla="*/ 5583 h 10000"/>
              <a:gd name="connsiteX13" fmla="*/ 3832 w 10000"/>
              <a:gd name="connsiteY13" fmla="*/ 3728 h 10000"/>
              <a:gd name="connsiteX14" fmla="*/ 2683 w 10000"/>
              <a:gd name="connsiteY14" fmla="*/ 3220 h 10000"/>
              <a:gd name="connsiteX15" fmla="*/ 314 w 10000"/>
              <a:gd name="connsiteY15" fmla="*/ 6101 h 10000"/>
              <a:gd name="connsiteX16" fmla="*/ 0 w 10000"/>
              <a:gd name="connsiteY16" fmla="*/ 3389 h 10000"/>
              <a:gd name="connsiteX0" fmla="*/ 0 w 10000"/>
              <a:gd name="connsiteY0" fmla="*/ 3688 h 10299"/>
              <a:gd name="connsiteX1" fmla="*/ 7673 w 10000"/>
              <a:gd name="connsiteY1" fmla="*/ 0 h 10299"/>
              <a:gd name="connsiteX2" fmla="*/ 8676 w 10000"/>
              <a:gd name="connsiteY2" fmla="*/ 7164 h 10299"/>
              <a:gd name="connsiteX3" fmla="*/ 9966 w 10000"/>
              <a:gd name="connsiteY3" fmla="*/ 6400 h 10299"/>
              <a:gd name="connsiteX4" fmla="*/ 10000 w 10000"/>
              <a:gd name="connsiteY4" fmla="*/ 9875 h 10299"/>
              <a:gd name="connsiteX5" fmla="*/ 8955 w 10000"/>
              <a:gd name="connsiteY5" fmla="*/ 10299 h 10299"/>
              <a:gd name="connsiteX6" fmla="*/ 8049 w 10000"/>
              <a:gd name="connsiteY6" fmla="*/ 8095 h 10299"/>
              <a:gd name="connsiteX7" fmla="*/ 7491 w 10000"/>
              <a:gd name="connsiteY7" fmla="*/ 5384 h 10299"/>
              <a:gd name="connsiteX8" fmla="*/ 7352 w 10000"/>
              <a:gd name="connsiteY8" fmla="*/ 1571 h 10299"/>
              <a:gd name="connsiteX9" fmla="*/ 6934 w 10000"/>
              <a:gd name="connsiteY9" fmla="*/ 3434 h 10299"/>
              <a:gd name="connsiteX10" fmla="*/ 7457 w 10000"/>
              <a:gd name="connsiteY10" fmla="*/ 9112 h 10299"/>
              <a:gd name="connsiteX11" fmla="*/ 5110 w 10000"/>
              <a:gd name="connsiteY11" fmla="*/ 9811 h 10299"/>
              <a:gd name="connsiteX12" fmla="*/ 5127 w 10000"/>
              <a:gd name="connsiteY12" fmla="*/ 5882 h 10299"/>
              <a:gd name="connsiteX13" fmla="*/ 3832 w 10000"/>
              <a:gd name="connsiteY13" fmla="*/ 4027 h 10299"/>
              <a:gd name="connsiteX14" fmla="*/ 2683 w 10000"/>
              <a:gd name="connsiteY14" fmla="*/ 3519 h 10299"/>
              <a:gd name="connsiteX15" fmla="*/ 314 w 10000"/>
              <a:gd name="connsiteY15" fmla="*/ 6400 h 10299"/>
              <a:gd name="connsiteX16" fmla="*/ 0 w 10000"/>
              <a:gd name="connsiteY16" fmla="*/ 3688 h 10299"/>
              <a:gd name="connsiteX0" fmla="*/ 0 w 10000"/>
              <a:gd name="connsiteY0" fmla="*/ 3688 h 10299"/>
              <a:gd name="connsiteX1" fmla="*/ 7673 w 10000"/>
              <a:gd name="connsiteY1" fmla="*/ 0 h 10299"/>
              <a:gd name="connsiteX2" fmla="*/ 8676 w 10000"/>
              <a:gd name="connsiteY2" fmla="*/ 7164 h 10299"/>
              <a:gd name="connsiteX3" fmla="*/ 9966 w 10000"/>
              <a:gd name="connsiteY3" fmla="*/ 6400 h 10299"/>
              <a:gd name="connsiteX4" fmla="*/ 10000 w 10000"/>
              <a:gd name="connsiteY4" fmla="*/ 9875 h 10299"/>
              <a:gd name="connsiteX5" fmla="*/ 8955 w 10000"/>
              <a:gd name="connsiteY5" fmla="*/ 10299 h 10299"/>
              <a:gd name="connsiteX6" fmla="*/ 8049 w 10000"/>
              <a:gd name="connsiteY6" fmla="*/ 8095 h 10299"/>
              <a:gd name="connsiteX7" fmla="*/ 7491 w 10000"/>
              <a:gd name="connsiteY7" fmla="*/ 5384 h 10299"/>
              <a:gd name="connsiteX8" fmla="*/ 7352 w 10000"/>
              <a:gd name="connsiteY8" fmla="*/ 1571 h 10299"/>
              <a:gd name="connsiteX9" fmla="*/ 6934 w 10000"/>
              <a:gd name="connsiteY9" fmla="*/ 3434 h 10299"/>
              <a:gd name="connsiteX10" fmla="*/ 7457 w 10000"/>
              <a:gd name="connsiteY10" fmla="*/ 9112 h 10299"/>
              <a:gd name="connsiteX11" fmla="*/ 5110 w 10000"/>
              <a:gd name="connsiteY11" fmla="*/ 9811 h 10299"/>
              <a:gd name="connsiteX12" fmla="*/ 5127 w 10000"/>
              <a:gd name="connsiteY12" fmla="*/ 5882 h 10299"/>
              <a:gd name="connsiteX13" fmla="*/ 3832 w 10000"/>
              <a:gd name="connsiteY13" fmla="*/ 4027 h 10299"/>
              <a:gd name="connsiteX14" fmla="*/ 2683 w 10000"/>
              <a:gd name="connsiteY14" fmla="*/ 3519 h 10299"/>
              <a:gd name="connsiteX15" fmla="*/ 314 w 10000"/>
              <a:gd name="connsiteY15" fmla="*/ 6400 h 10299"/>
              <a:gd name="connsiteX16" fmla="*/ 0 w 10000"/>
              <a:gd name="connsiteY16" fmla="*/ 3688 h 10299"/>
              <a:gd name="connsiteX0" fmla="*/ 30 w 10030"/>
              <a:gd name="connsiteY0" fmla="*/ 3688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882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882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882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6106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359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359 h 10299"/>
              <a:gd name="connsiteX13" fmla="*/ 3862 w 10030"/>
              <a:gd name="connsiteY13" fmla="*/ 4027 h 10299"/>
              <a:gd name="connsiteX14" fmla="*/ 2592 w 10030"/>
              <a:gd name="connsiteY14" fmla="*/ 3220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359 h 10299"/>
              <a:gd name="connsiteX13" fmla="*/ 3771 w 10030"/>
              <a:gd name="connsiteY13" fmla="*/ 3803 h 10299"/>
              <a:gd name="connsiteX14" fmla="*/ 2592 w 10030"/>
              <a:gd name="connsiteY14" fmla="*/ 3220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27 w 10030"/>
              <a:gd name="connsiteY12" fmla="*/ 5359 h 10299"/>
              <a:gd name="connsiteX13" fmla="*/ 3771 w 10030"/>
              <a:gd name="connsiteY13" fmla="*/ 3803 h 10299"/>
              <a:gd name="connsiteX14" fmla="*/ 2592 w 10030"/>
              <a:gd name="connsiteY14" fmla="*/ 3220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9875"/>
              <a:gd name="connsiteX1" fmla="*/ 7703 w 10030"/>
              <a:gd name="connsiteY1" fmla="*/ 0 h 9875"/>
              <a:gd name="connsiteX2" fmla="*/ 8706 w 10030"/>
              <a:gd name="connsiteY2" fmla="*/ 7164 h 9875"/>
              <a:gd name="connsiteX3" fmla="*/ 9996 w 10030"/>
              <a:gd name="connsiteY3" fmla="*/ 6400 h 9875"/>
              <a:gd name="connsiteX4" fmla="*/ 10030 w 10030"/>
              <a:gd name="connsiteY4" fmla="*/ 9875 h 9875"/>
              <a:gd name="connsiteX5" fmla="*/ 8834 w 10030"/>
              <a:gd name="connsiteY5" fmla="*/ 9851 h 9875"/>
              <a:gd name="connsiteX6" fmla="*/ 8079 w 10030"/>
              <a:gd name="connsiteY6" fmla="*/ 8095 h 9875"/>
              <a:gd name="connsiteX7" fmla="*/ 7521 w 10030"/>
              <a:gd name="connsiteY7" fmla="*/ 5384 h 9875"/>
              <a:gd name="connsiteX8" fmla="*/ 7382 w 10030"/>
              <a:gd name="connsiteY8" fmla="*/ 1571 h 9875"/>
              <a:gd name="connsiteX9" fmla="*/ 6964 w 10030"/>
              <a:gd name="connsiteY9" fmla="*/ 3434 h 9875"/>
              <a:gd name="connsiteX10" fmla="*/ 7487 w 10030"/>
              <a:gd name="connsiteY10" fmla="*/ 9112 h 9875"/>
              <a:gd name="connsiteX11" fmla="*/ 5140 w 10030"/>
              <a:gd name="connsiteY11" fmla="*/ 9811 h 9875"/>
              <a:gd name="connsiteX12" fmla="*/ 5127 w 10030"/>
              <a:gd name="connsiteY12" fmla="*/ 5359 h 9875"/>
              <a:gd name="connsiteX13" fmla="*/ 3771 w 10030"/>
              <a:gd name="connsiteY13" fmla="*/ 3803 h 9875"/>
              <a:gd name="connsiteX14" fmla="*/ 2592 w 10030"/>
              <a:gd name="connsiteY14" fmla="*/ 3220 h 9875"/>
              <a:gd name="connsiteX15" fmla="*/ 344 w 10030"/>
              <a:gd name="connsiteY15" fmla="*/ 6400 h 9875"/>
              <a:gd name="connsiteX16" fmla="*/ 0 w 10030"/>
              <a:gd name="connsiteY16" fmla="*/ 3464 h 9875"/>
              <a:gd name="connsiteX0" fmla="*/ 30 w 9966"/>
              <a:gd name="connsiteY0" fmla="*/ 3432 h 9976"/>
              <a:gd name="connsiteX1" fmla="*/ 7680 w 9966"/>
              <a:gd name="connsiteY1" fmla="*/ 0 h 9976"/>
              <a:gd name="connsiteX2" fmla="*/ 8680 w 9966"/>
              <a:gd name="connsiteY2" fmla="*/ 7255 h 9976"/>
              <a:gd name="connsiteX3" fmla="*/ 9966 w 9966"/>
              <a:gd name="connsiteY3" fmla="*/ 6481 h 9976"/>
              <a:gd name="connsiteX4" fmla="*/ 9849 w 9966"/>
              <a:gd name="connsiteY4" fmla="*/ 9924 h 9976"/>
              <a:gd name="connsiteX5" fmla="*/ 8808 w 9966"/>
              <a:gd name="connsiteY5" fmla="*/ 9976 h 9976"/>
              <a:gd name="connsiteX6" fmla="*/ 8055 w 9966"/>
              <a:gd name="connsiteY6" fmla="*/ 8197 h 9976"/>
              <a:gd name="connsiteX7" fmla="*/ 7499 w 9966"/>
              <a:gd name="connsiteY7" fmla="*/ 5452 h 9976"/>
              <a:gd name="connsiteX8" fmla="*/ 7360 w 9966"/>
              <a:gd name="connsiteY8" fmla="*/ 1591 h 9976"/>
              <a:gd name="connsiteX9" fmla="*/ 6943 w 9966"/>
              <a:gd name="connsiteY9" fmla="*/ 3477 h 9976"/>
              <a:gd name="connsiteX10" fmla="*/ 7465 w 9966"/>
              <a:gd name="connsiteY10" fmla="*/ 9227 h 9976"/>
              <a:gd name="connsiteX11" fmla="*/ 5125 w 9966"/>
              <a:gd name="connsiteY11" fmla="*/ 9935 h 9976"/>
              <a:gd name="connsiteX12" fmla="*/ 5112 w 9966"/>
              <a:gd name="connsiteY12" fmla="*/ 5427 h 9976"/>
              <a:gd name="connsiteX13" fmla="*/ 3760 w 9966"/>
              <a:gd name="connsiteY13" fmla="*/ 3851 h 9976"/>
              <a:gd name="connsiteX14" fmla="*/ 2584 w 9966"/>
              <a:gd name="connsiteY14" fmla="*/ 3261 h 9976"/>
              <a:gd name="connsiteX15" fmla="*/ 343 w 9966"/>
              <a:gd name="connsiteY15" fmla="*/ 6481 h 9976"/>
              <a:gd name="connsiteX16" fmla="*/ 0 w 9966"/>
              <a:gd name="connsiteY16" fmla="*/ 3508 h 9976"/>
              <a:gd name="connsiteX0" fmla="*/ 30 w 10000"/>
              <a:gd name="connsiteY0" fmla="*/ 3440 h 10227"/>
              <a:gd name="connsiteX1" fmla="*/ 7706 w 10000"/>
              <a:gd name="connsiteY1" fmla="*/ 0 h 10227"/>
              <a:gd name="connsiteX2" fmla="*/ 8710 w 10000"/>
              <a:gd name="connsiteY2" fmla="*/ 7272 h 10227"/>
              <a:gd name="connsiteX3" fmla="*/ 10000 w 10000"/>
              <a:gd name="connsiteY3" fmla="*/ 6497 h 10227"/>
              <a:gd name="connsiteX4" fmla="*/ 9883 w 10000"/>
              <a:gd name="connsiteY4" fmla="*/ 9948 h 10227"/>
              <a:gd name="connsiteX5" fmla="*/ 8838 w 10000"/>
              <a:gd name="connsiteY5" fmla="*/ 10227 h 10227"/>
              <a:gd name="connsiteX6" fmla="*/ 8082 w 10000"/>
              <a:gd name="connsiteY6" fmla="*/ 8217 h 10227"/>
              <a:gd name="connsiteX7" fmla="*/ 7525 w 10000"/>
              <a:gd name="connsiteY7" fmla="*/ 5465 h 10227"/>
              <a:gd name="connsiteX8" fmla="*/ 7385 w 10000"/>
              <a:gd name="connsiteY8" fmla="*/ 1595 h 10227"/>
              <a:gd name="connsiteX9" fmla="*/ 6967 w 10000"/>
              <a:gd name="connsiteY9" fmla="*/ 3485 h 10227"/>
              <a:gd name="connsiteX10" fmla="*/ 7490 w 10000"/>
              <a:gd name="connsiteY10" fmla="*/ 9249 h 10227"/>
              <a:gd name="connsiteX11" fmla="*/ 5142 w 10000"/>
              <a:gd name="connsiteY11" fmla="*/ 9959 h 10227"/>
              <a:gd name="connsiteX12" fmla="*/ 5129 w 10000"/>
              <a:gd name="connsiteY12" fmla="*/ 5440 h 10227"/>
              <a:gd name="connsiteX13" fmla="*/ 3773 w 10000"/>
              <a:gd name="connsiteY13" fmla="*/ 3860 h 10227"/>
              <a:gd name="connsiteX14" fmla="*/ 2593 w 10000"/>
              <a:gd name="connsiteY14" fmla="*/ 3269 h 10227"/>
              <a:gd name="connsiteX15" fmla="*/ 344 w 10000"/>
              <a:gd name="connsiteY15" fmla="*/ 6497 h 10227"/>
              <a:gd name="connsiteX16" fmla="*/ 0 w 10000"/>
              <a:gd name="connsiteY16" fmla="*/ 3516 h 10227"/>
              <a:gd name="connsiteX0" fmla="*/ 30 w 10000"/>
              <a:gd name="connsiteY0" fmla="*/ 3440 h 10227"/>
              <a:gd name="connsiteX1" fmla="*/ 7706 w 10000"/>
              <a:gd name="connsiteY1" fmla="*/ 0 h 10227"/>
              <a:gd name="connsiteX2" fmla="*/ 8710 w 10000"/>
              <a:gd name="connsiteY2" fmla="*/ 7272 h 10227"/>
              <a:gd name="connsiteX3" fmla="*/ 10000 w 10000"/>
              <a:gd name="connsiteY3" fmla="*/ 6497 h 10227"/>
              <a:gd name="connsiteX4" fmla="*/ 9883 w 10000"/>
              <a:gd name="connsiteY4" fmla="*/ 9948 h 10227"/>
              <a:gd name="connsiteX5" fmla="*/ 8838 w 10000"/>
              <a:gd name="connsiteY5" fmla="*/ 10227 h 10227"/>
              <a:gd name="connsiteX6" fmla="*/ 8082 w 10000"/>
              <a:gd name="connsiteY6" fmla="*/ 8217 h 10227"/>
              <a:gd name="connsiteX7" fmla="*/ 7525 w 10000"/>
              <a:gd name="connsiteY7" fmla="*/ 5465 h 10227"/>
              <a:gd name="connsiteX8" fmla="*/ 7385 w 10000"/>
              <a:gd name="connsiteY8" fmla="*/ 1595 h 10227"/>
              <a:gd name="connsiteX9" fmla="*/ 6967 w 10000"/>
              <a:gd name="connsiteY9" fmla="*/ 3485 h 10227"/>
              <a:gd name="connsiteX10" fmla="*/ 7490 w 10000"/>
              <a:gd name="connsiteY10" fmla="*/ 9249 h 10227"/>
              <a:gd name="connsiteX11" fmla="*/ 5142 w 10000"/>
              <a:gd name="connsiteY11" fmla="*/ 9959 h 10227"/>
              <a:gd name="connsiteX12" fmla="*/ 5068 w 10000"/>
              <a:gd name="connsiteY12" fmla="*/ 5592 h 10227"/>
              <a:gd name="connsiteX13" fmla="*/ 3773 w 10000"/>
              <a:gd name="connsiteY13" fmla="*/ 3860 h 10227"/>
              <a:gd name="connsiteX14" fmla="*/ 2593 w 10000"/>
              <a:gd name="connsiteY14" fmla="*/ 3269 h 10227"/>
              <a:gd name="connsiteX15" fmla="*/ 344 w 10000"/>
              <a:gd name="connsiteY15" fmla="*/ 6497 h 10227"/>
              <a:gd name="connsiteX16" fmla="*/ 0 w 10000"/>
              <a:gd name="connsiteY16" fmla="*/ 3516 h 10227"/>
              <a:gd name="connsiteX0" fmla="*/ 30 w 10000"/>
              <a:gd name="connsiteY0" fmla="*/ 3440 h 10227"/>
              <a:gd name="connsiteX1" fmla="*/ 7706 w 10000"/>
              <a:gd name="connsiteY1" fmla="*/ 0 h 10227"/>
              <a:gd name="connsiteX2" fmla="*/ 8710 w 10000"/>
              <a:gd name="connsiteY2" fmla="*/ 7272 h 10227"/>
              <a:gd name="connsiteX3" fmla="*/ 10000 w 10000"/>
              <a:gd name="connsiteY3" fmla="*/ 6497 h 10227"/>
              <a:gd name="connsiteX4" fmla="*/ 9883 w 10000"/>
              <a:gd name="connsiteY4" fmla="*/ 9948 h 10227"/>
              <a:gd name="connsiteX5" fmla="*/ 8838 w 10000"/>
              <a:gd name="connsiteY5" fmla="*/ 10227 h 10227"/>
              <a:gd name="connsiteX6" fmla="*/ 8082 w 10000"/>
              <a:gd name="connsiteY6" fmla="*/ 8217 h 10227"/>
              <a:gd name="connsiteX7" fmla="*/ 7525 w 10000"/>
              <a:gd name="connsiteY7" fmla="*/ 5465 h 10227"/>
              <a:gd name="connsiteX8" fmla="*/ 7385 w 10000"/>
              <a:gd name="connsiteY8" fmla="*/ 1595 h 10227"/>
              <a:gd name="connsiteX9" fmla="*/ 6967 w 10000"/>
              <a:gd name="connsiteY9" fmla="*/ 3485 h 10227"/>
              <a:gd name="connsiteX10" fmla="*/ 7490 w 10000"/>
              <a:gd name="connsiteY10" fmla="*/ 9249 h 10227"/>
              <a:gd name="connsiteX11" fmla="*/ 5051 w 10000"/>
              <a:gd name="connsiteY11" fmla="*/ 9959 h 10227"/>
              <a:gd name="connsiteX12" fmla="*/ 5068 w 10000"/>
              <a:gd name="connsiteY12" fmla="*/ 5592 h 10227"/>
              <a:gd name="connsiteX13" fmla="*/ 3773 w 10000"/>
              <a:gd name="connsiteY13" fmla="*/ 3860 h 10227"/>
              <a:gd name="connsiteX14" fmla="*/ 2593 w 10000"/>
              <a:gd name="connsiteY14" fmla="*/ 3269 h 10227"/>
              <a:gd name="connsiteX15" fmla="*/ 344 w 10000"/>
              <a:gd name="connsiteY15" fmla="*/ 6497 h 10227"/>
              <a:gd name="connsiteX16" fmla="*/ 0 w 10000"/>
              <a:gd name="connsiteY16" fmla="*/ 3516 h 10227"/>
              <a:gd name="connsiteX0" fmla="*/ 30 w 10000"/>
              <a:gd name="connsiteY0" fmla="*/ 3440 h 10262"/>
              <a:gd name="connsiteX1" fmla="*/ 7706 w 10000"/>
              <a:gd name="connsiteY1" fmla="*/ 0 h 10262"/>
              <a:gd name="connsiteX2" fmla="*/ 8710 w 10000"/>
              <a:gd name="connsiteY2" fmla="*/ 7272 h 10262"/>
              <a:gd name="connsiteX3" fmla="*/ 10000 w 10000"/>
              <a:gd name="connsiteY3" fmla="*/ 6497 h 10262"/>
              <a:gd name="connsiteX4" fmla="*/ 9883 w 10000"/>
              <a:gd name="connsiteY4" fmla="*/ 9948 h 10262"/>
              <a:gd name="connsiteX5" fmla="*/ 8838 w 10000"/>
              <a:gd name="connsiteY5" fmla="*/ 10227 h 10262"/>
              <a:gd name="connsiteX6" fmla="*/ 8082 w 10000"/>
              <a:gd name="connsiteY6" fmla="*/ 8217 h 10262"/>
              <a:gd name="connsiteX7" fmla="*/ 7525 w 10000"/>
              <a:gd name="connsiteY7" fmla="*/ 5465 h 10262"/>
              <a:gd name="connsiteX8" fmla="*/ 7385 w 10000"/>
              <a:gd name="connsiteY8" fmla="*/ 1595 h 10262"/>
              <a:gd name="connsiteX9" fmla="*/ 6967 w 10000"/>
              <a:gd name="connsiteY9" fmla="*/ 3485 h 10262"/>
              <a:gd name="connsiteX10" fmla="*/ 7490 w 10000"/>
              <a:gd name="connsiteY10" fmla="*/ 9249 h 10262"/>
              <a:gd name="connsiteX11" fmla="*/ 4688 w 10000"/>
              <a:gd name="connsiteY11" fmla="*/ 10262 h 10262"/>
              <a:gd name="connsiteX12" fmla="*/ 5068 w 10000"/>
              <a:gd name="connsiteY12" fmla="*/ 5592 h 10262"/>
              <a:gd name="connsiteX13" fmla="*/ 3773 w 10000"/>
              <a:gd name="connsiteY13" fmla="*/ 3860 h 10262"/>
              <a:gd name="connsiteX14" fmla="*/ 2593 w 10000"/>
              <a:gd name="connsiteY14" fmla="*/ 3269 h 10262"/>
              <a:gd name="connsiteX15" fmla="*/ 344 w 10000"/>
              <a:gd name="connsiteY15" fmla="*/ 6497 h 10262"/>
              <a:gd name="connsiteX16" fmla="*/ 0 w 10000"/>
              <a:gd name="connsiteY16" fmla="*/ 3516 h 10262"/>
              <a:gd name="connsiteX0" fmla="*/ 30 w 10000"/>
              <a:gd name="connsiteY0" fmla="*/ 3440 h 10227"/>
              <a:gd name="connsiteX1" fmla="*/ 7706 w 10000"/>
              <a:gd name="connsiteY1" fmla="*/ 0 h 10227"/>
              <a:gd name="connsiteX2" fmla="*/ 8710 w 10000"/>
              <a:gd name="connsiteY2" fmla="*/ 7272 h 10227"/>
              <a:gd name="connsiteX3" fmla="*/ 10000 w 10000"/>
              <a:gd name="connsiteY3" fmla="*/ 6497 h 10227"/>
              <a:gd name="connsiteX4" fmla="*/ 9883 w 10000"/>
              <a:gd name="connsiteY4" fmla="*/ 9948 h 10227"/>
              <a:gd name="connsiteX5" fmla="*/ 8838 w 10000"/>
              <a:gd name="connsiteY5" fmla="*/ 10227 h 10227"/>
              <a:gd name="connsiteX6" fmla="*/ 8082 w 10000"/>
              <a:gd name="connsiteY6" fmla="*/ 8217 h 10227"/>
              <a:gd name="connsiteX7" fmla="*/ 7525 w 10000"/>
              <a:gd name="connsiteY7" fmla="*/ 5465 h 10227"/>
              <a:gd name="connsiteX8" fmla="*/ 7385 w 10000"/>
              <a:gd name="connsiteY8" fmla="*/ 1595 h 10227"/>
              <a:gd name="connsiteX9" fmla="*/ 6967 w 10000"/>
              <a:gd name="connsiteY9" fmla="*/ 3485 h 10227"/>
              <a:gd name="connsiteX10" fmla="*/ 7490 w 10000"/>
              <a:gd name="connsiteY10" fmla="*/ 9249 h 10227"/>
              <a:gd name="connsiteX11" fmla="*/ 5051 w 10000"/>
              <a:gd name="connsiteY11" fmla="*/ 9883 h 10227"/>
              <a:gd name="connsiteX12" fmla="*/ 5068 w 10000"/>
              <a:gd name="connsiteY12" fmla="*/ 5592 h 10227"/>
              <a:gd name="connsiteX13" fmla="*/ 3773 w 10000"/>
              <a:gd name="connsiteY13" fmla="*/ 3860 h 10227"/>
              <a:gd name="connsiteX14" fmla="*/ 2593 w 10000"/>
              <a:gd name="connsiteY14" fmla="*/ 3269 h 10227"/>
              <a:gd name="connsiteX15" fmla="*/ 344 w 10000"/>
              <a:gd name="connsiteY15" fmla="*/ 6497 h 10227"/>
              <a:gd name="connsiteX16" fmla="*/ 0 w 10000"/>
              <a:gd name="connsiteY16" fmla="*/ 3516 h 10227"/>
              <a:gd name="connsiteX0" fmla="*/ 30 w 10061"/>
              <a:gd name="connsiteY0" fmla="*/ 3440 h 10227"/>
              <a:gd name="connsiteX1" fmla="*/ 7706 w 10061"/>
              <a:gd name="connsiteY1" fmla="*/ 0 h 10227"/>
              <a:gd name="connsiteX2" fmla="*/ 8710 w 10061"/>
              <a:gd name="connsiteY2" fmla="*/ 7272 h 10227"/>
              <a:gd name="connsiteX3" fmla="*/ 10061 w 10061"/>
              <a:gd name="connsiteY3" fmla="*/ 6345 h 10227"/>
              <a:gd name="connsiteX4" fmla="*/ 9883 w 10061"/>
              <a:gd name="connsiteY4" fmla="*/ 9948 h 10227"/>
              <a:gd name="connsiteX5" fmla="*/ 8838 w 10061"/>
              <a:gd name="connsiteY5" fmla="*/ 10227 h 10227"/>
              <a:gd name="connsiteX6" fmla="*/ 8082 w 10061"/>
              <a:gd name="connsiteY6" fmla="*/ 8217 h 10227"/>
              <a:gd name="connsiteX7" fmla="*/ 7525 w 10061"/>
              <a:gd name="connsiteY7" fmla="*/ 5465 h 10227"/>
              <a:gd name="connsiteX8" fmla="*/ 7385 w 10061"/>
              <a:gd name="connsiteY8" fmla="*/ 1595 h 10227"/>
              <a:gd name="connsiteX9" fmla="*/ 6967 w 10061"/>
              <a:gd name="connsiteY9" fmla="*/ 3485 h 10227"/>
              <a:gd name="connsiteX10" fmla="*/ 7490 w 10061"/>
              <a:gd name="connsiteY10" fmla="*/ 9249 h 10227"/>
              <a:gd name="connsiteX11" fmla="*/ 5051 w 10061"/>
              <a:gd name="connsiteY11" fmla="*/ 9883 h 10227"/>
              <a:gd name="connsiteX12" fmla="*/ 5068 w 10061"/>
              <a:gd name="connsiteY12" fmla="*/ 5592 h 10227"/>
              <a:gd name="connsiteX13" fmla="*/ 3773 w 10061"/>
              <a:gd name="connsiteY13" fmla="*/ 3860 h 10227"/>
              <a:gd name="connsiteX14" fmla="*/ 2593 w 10061"/>
              <a:gd name="connsiteY14" fmla="*/ 3269 h 10227"/>
              <a:gd name="connsiteX15" fmla="*/ 344 w 10061"/>
              <a:gd name="connsiteY15" fmla="*/ 6497 h 10227"/>
              <a:gd name="connsiteX16" fmla="*/ 0 w 10061"/>
              <a:gd name="connsiteY16" fmla="*/ 3516 h 10227"/>
              <a:gd name="connsiteX0" fmla="*/ 30 w 10061"/>
              <a:gd name="connsiteY0" fmla="*/ 3440 h 10227"/>
              <a:gd name="connsiteX1" fmla="*/ 7706 w 10061"/>
              <a:gd name="connsiteY1" fmla="*/ 0 h 10227"/>
              <a:gd name="connsiteX2" fmla="*/ 8831 w 10061"/>
              <a:gd name="connsiteY2" fmla="*/ 7120 h 10227"/>
              <a:gd name="connsiteX3" fmla="*/ 10061 w 10061"/>
              <a:gd name="connsiteY3" fmla="*/ 6345 h 10227"/>
              <a:gd name="connsiteX4" fmla="*/ 9883 w 10061"/>
              <a:gd name="connsiteY4" fmla="*/ 9948 h 10227"/>
              <a:gd name="connsiteX5" fmla="*/ 8838 w 10061"/>
              <a:gd name="connsiteY5" fmla="*/ 10227 h 10227"/>
              <a:gd name="connsiteX6" fmla="*/ 8082 w 10061"/>
              <a:gd name="connsiteY6" fmla="*/ 8217 h 10227"/>
              <a:gd name="connsiteX7" fmla="*/ 7525 w 10061"/>
              <a:gd name="connsiteY7" fmla="*/ 5465 h 10227"/>
              <a:gd name="connsiteX8" fmla="*/ 7385 w 10061"/>
              <a:gd name="connsiteY8" fmla="*/ 1595 h 10227"/>
              <a:gd name="connsiteX9" fmla="*/ 6967 w 10061"/>
              <a:gd name="connsiteY9" fmla="*/ 3485 h 10227"/>
              <a:gd name="connsiteX10" fmla="*/ 7490 w 10061"/>
              <a:gd name="connsiteY10" fmla="*/ 9249 h 10227"/>
              <a:gd name="connsiteX11" fmla="*/ 5051 w 10061"/>
              <a:gd name="connsiteY11" fmla="*/ 9883 h 10227"/>
              <a:gd name="connsiteX12" fmla="*/ 5068 w 10061"/>
              <a:gd name="connsiteY12" fmla="*/ 5592 h 10227"/>
              <a:gd name="connsiteX13" fmla="*/ 3773 w 10061"/>
              <a:gd name="connsiteY13" fmla="*/ 3860 h 10227"/>
              <a:gd name="connsiteX14" fmla="*/ 2593 w 10061"/>
              <a:gd name="connsiteY14" fmla="*/ 3269 h 10227"/>
              <a:gd name="connsiteX15" fmla="*/ 344 w 10061"/>
              <a:gd name="connsiteY15" fmla="*/ 6497 h 10227"/>
              <a:gd name="connsiteX16" fmla="*/ 0 w 10061"/>
              <a:gd name="connsiteY16" fmla="*/ 3516 h 1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61" h="10227">
                <a:moveTo>
                  <a:pt x="30" y="3440"/>
                </a:moveTo>
                <a:cubicBezTo>
                  <a:pt x="2650" y="1964"/>
                  <a:pt x="5148" y="1248"/>
                  <a:pt x="7706" y="0"/>
                </a:cubicBezTo>
                <a:lnTo>
                  <a:pt x="8831" y="7120"/>
                </a:lnTo>
                <a:lnTo>
                  <a:pt x="10061" y="6345"/>
                </a:lnTo>
                <a:cubicBezTo>
                  <a:pt x="10072" y="7521"/>
                  <a:pt x="9872" y="8772"/>
                  <a:pt x="9883" y="9948"/>
                </a:cubicBezTo>
                <a:lnTo>
                  <a:pt x="8838" y="10227"/>
                </a:lnTo>
                <a:lnTo>
                  <a:pt x="8082" y="8217"/>
                </a:lnTo>
                <a:cubicBezTo>
                  <a:pt x="7896" y="7300"/>
                  <a:pt x="7711" y="6382"/>
                  <a:pt x="7525" y="5465"/>
                </a:cubicBezTo>
                <a:cubicBezTo>
                  <a:pt x="7478" y="4175"/>
                  <a:pt x="7431" y="2884"/>
                  <a:pt x="7385" y="1595"/>
                </a:cubicBezTo>
                <a:cubicBezTo>
                  <a:pt x="7245" y="2225"/>
                  <a:pt x="7107" y="2856"/>
                  <a:pt x="6967" y="3485"/>
                </a:cubicBezTo>
                <a:cubicBezTo>
                  <a:pt x="7142" y="5407"/>
                  <a:pt x="7315" y="7328"/>
                  <a:pt x="7490" y="9249"/>
                </a:cubicBezTo>
                <a:lnTo>
                  <a:pt x="5051" y="9883"/>
                </a:lnTo>
                <a:cubicBezTo>
                  <a:pt x="5068" y="8529"/>
                  <a:pt x="5052" y="6946"/>
                  <a:pt x="5068" y="5592"/>
                </a:cubicBezTo>
                <a:lnTo>
                  <a:pt x="3773" y="3860"/>
                </a:lnTo>
                <a:lnTo>
                  <a:pt x="2593" y="3269"/>
                </a:lnTo>
                <a:lnTo>
                  <a:pt x="344" y="6497"/>
                </a:lnTo>
                <a:cubicBezTo>
                  <a:pt x="240" y="5580"/>
                  <a:pt x="104" y="4434"/>
                  <a:pt x="0" y="3516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6" name="Freeform 21"/>
          <p:cNvSpPr>
            <a:spLocks/>
          </p:cNvSpPr>
          <p:nvPr/>
        </p:nvSpPr>
        <p:spPr bwMode="auto">
          <a:xfrm>
            <a:off x="6563074" y="2631837"/>
            <a:ext cx="550863" cy="649288"/>
          </a:xfrm>
          <a:custGeom>
            <a:avLst/>
            <a:gdLst>
              <a:gd name="connsiteX0" fmla="*/ 0 w 9960"/>
              <a:gd name="connsiteY0" fmla="*/ 2191 h 9965"/>
              <a:gd name="connsiteX1" fmla="*/ 4494 w 9960"/>
              <a:gd name="connsiteY1" fmla="*/ 1802 h 9965"/>
              <a:gd name="connsiteX2" fmla="*/ 5425 w 9960"/>
              <a:gd name="connsiteY2" fmla="*/ 1943 h 9965"/>
              <a:gd name="connsiteX3" fmla="*/ 7530 w 9960"/>
              <a:gd name="connsiteY3" fmla="*/ 1166 h 9965"/>
              <a:gd name="connsiteX4" fmla="*/ 8016 w 9960"/>
              <a:gd name="connsiteY4" fmla="*/ 353 h 9965"/>
              <a:gd name="connsiteX5" fmla="*/ 9271 w 9960"/>
              <a:gd name="connsiteY5" fmla="*/ 0 h 9965"/>
              <a:gd name="connsiteX6" fmla="*/ 9960 w 9960"/>
              <a:gd name="connsiteY6" fmla="*/ 3710 h 9965"/>
              <a:gd name="connsiteX7" fmla="*/ 9433 w 9960"/>
              <a:gd name="connsiteY7" fmla="*/ 4134 h 9965"/>
              <a:gd name="connsiteX8" fmla="*/ 9595 w 9960"/>
              <a:gd name="connsiteY8" fmla="*/ 6784 h 9965"/>
              <a:gd name="connsiteX9" fmla="*/ 8583 w 9960"/>
              <a:gd name="connsiteY9" fmla="*/ 6996 h 9965"/>
              <a:gd name="connsiteX10" fmla="*/ 8016 w 9960"/>
              <a:gd name="connsiteY10" fmla="*/ 8481 h 9965"/>
              <a:gd name="connsiteX11" fmla="*/ 7247 w 9960"/>
              <a:gd name="connsiteY11" fmla="*/ 8269 h 9965"/>
              <a:gd name="connsiteX12" fmla="*/ 7004 w 9960"/>
              <a:gd name="connsiteY12" fmla="*/ 9965 h 9965"/>
              <a:gd name="connsiteX13" fmla="*/ 5835 w 9960"/>
              <a:gd name="connsiteY13" fmla="*/ 9289 h 9965"/>
              <a:gd name="connsiteX14" fmla="*/ 3644 w 9960"/>
              <a:gd name="connsiteY14" fmla="*/ 9717 h 9965"/>
              <a:gd name="connsiteX15" fmla="*/ 2713 w 9960"/>
              <a:gd name="connsiteY15" fmla="*/ 9081 h 9965"/>
              <a:gd name="connsiteX16" fmla="*/ 1457 w 9960"/>
              <a:gd name="connsiteY16" fmla="*/ 9046 h 9965"/>
              <a:gd name="connsiteX17" fmla="*/ 810 w 9960"/>
              <a:gd name="connsiteY17" fmla="*/ 6219 h 9965"/>
              <a:gd name="connsiteX18" fmla="*/ 0 w 9960"/>
              <a:gd name="connsiteY18" fmla="*/ 2191 h 9965"/>
              <a:gd name="connsiteX0" fmla="*/ 0 w 10000"/>
              <a:gd name="connsiteY0" fmla="*/ 2199 h 10000"/>
              <a:gd name="connsiteX1" fmla="*/ 4512 w 10000"/>
              <a:gd name="connsiteY1" fmla="*/ 1808 h 10000"/>
              <a:gd name="connsiteX2" fmla="*/ 5447 w 10000"/>
              <a:gd name="connsiteY2" fmla="*/ 1950 h 10000"/>
              <a:gd name="connsiteX3" fmla="*/ 7560 w 10000"/>
              <a:gd name="connsiteY3" fmla="*/ 1170 h 10000"/>
              <a:gd name="connsiteX4" fmla="*/ 8048 w 10000"/>
              <a:gd name="connsiteY4" fmla="*/ 354 h 10000"/>
              <a:gd name="connsiteX5" fmla="*/ 9308 w 10000"/>
              <a:gd name="connsiteY5" fmla="*/ 0 h 10000"/>
              <a:gd name="connsiteX6" fmla="*/ 10000 w 10000"/>
              <a:gd name="connsiteY6" fmla="*/ 3723 h 10000"/>
              <a:gd name="connsiteX7" fmla="*/ 9471 w 10000"/>
              <a:gd name="connsiteY7" fmla="*/ 4149 h 10000"/>
              <a:gd name="connsiteX8" fmla="*/ 9634 w 10000"/>
              <a:gd name="connsiteY8" fmla="*/ 6808 h 10000"/>
              <a:gd name="connsiteX9" fmla="*/ 8617 w 10000"/>
              <a:gd name="connsiteY9" fmla="*/ 7021 h 10000"/>
              <a:gd name="connsiteX10" fmla="*/ 8048 w 10000"/>
              <a:gd name="connsiteY10" fmla="*/ 8511 h 10000"/>
              <a:gd name="connsiteX11" fmla="*/ 7276 w 10000"/>
              <a:gd name="connsiteY11" fmla="*/ 8298 h 10000"/>
              <a:gd name="connsiteX12" fmla="*/ 7032 w 10000"/>
              <a:gd name="connsiteY12" fmla="*/ 10000 h 10000"/>
              <a:gd name="connsiteX13" fmla="*/ 5858 w 10000"/>
              <a:gd name="connsiteY13" fmla="*/ 9322 h 10000"/>
              <a:gd name="connsiteX14" fmla="*/ 3659 w 10000"/>
              <a:gd name="connsiteY14" fmla="*/ 9751 h 10000"/>
              <a:gd name="connsiteX15" fmla="*/ 3007 w 10000"/>
              <a:gd name="connsiteY15" fmla="*/ 9113 h 10000"/>
              <a:gd name="connsiteX16" fmla="*/ 1463 w 10000"/>
              <a:gd name="connsiteY16" fmla="*/ 9078 h 10000"/>
              <a:gd name="connsiteX17" fmla="*/ 813 w 10000"/>
              <a:gd name="connsiteY17" fmla="*/ 6241 h 10000"/>
              <a:gd name="connsiteX18" fmla="*/ 0 w 10000"/>
              <a:gd name="connsiteY18" fmla="*/ 2199 h 10000"/>
              <a:gd name="connsiteX0" fmla="*/ 0 w 10000"/>
              <a:gd name="connsiteY0" fmla="*/ 2199 h 10000"/>
              <a:gd name="connsiteX1" fmla="*/ 4512 w 10000"/>
              <a:gd name="connsiteY1" fmla="*/ 1808 h 10000"/>
              <a:gd name="connsiteX2" fmla="*/ 5447 w 10000"/>
              <a:gd name="connsiteY2" fmla="*/ 1950 h 10000"/>
              <a:gd name="connsiteX3" fmla="*/ 7560 w 10000"/>
              <a:gd name="connsiteY3" fmla="*/ 1170 h 10000"/>
              <a:gd name="connsiteX4" fmla="*/ 8048 w 10000"/>
              <a:gd name="connsiteY4" fmla="*/ 354 h 10000"/>
              <a:gd name="connsiteX5" fmla="*/ 9308 w 10000"/>
              <a:gd name="connsiteY5" fmla="*/ 0 h 10000"/>
              <a:gd name="connsiteX6" fmla="*/ 10000 w 10000"/>
              <a:gd name="connsiteY6" fmla="*/ 3723 h 10000"/>
              <a:gd name="connsiteX7" fmla="*/ 9471 w 10000"/>
              <a:gd name="connsiteY7" fmla="*/ 4149 h 10000"/>
              <a:gd name="connsiteX8" fmla="*/ 9634 w 10000"/>
              <a:gd name="connsiteY8" fmla="*/ 6808 h 10000"/>
              <a:gd name="connsiteX9" fmla="*/ 8617 w 10000"/>
              <a:gd name="connsiteY9" fmla="*/ 7021 h 10000"/>
              <a:gd name="connsiteX10" fmla="*/ 8048 w 10000"/>
              <a:gd name="connsiteY10" fmla="*/ 8511 h 10000"/>
              <a:gd name="connsiteX11" fmla="*/ 7276 w 10000"/>
              <a:gd name="connsiteY11" fmla="*/ 8298 h 10000"/>
              <a:gd name="connsiteX12" fmla="*/ 7032 w 10000"/>
              <a:gd name="connsiteY12" fmla="*/ 10000 h 10000"/>
              <a:gd name="connsiteX13" fmla="*/ 5858 w 10000"/>
              <a:gd name="connsiteY13" fmla="*/ 9322 h 10000"/>
              <a:gd name="connsiteX14" fmla="*/ 3553 w 10000"/>
              <a:gd name="connsiteY14" fmla="*/ 9751 h 10000"/>
              <a:gd name="connsiteX15" fmla="*/ 3007 w 10000"/>
              <a:gd name="connsiteY15" fmla="*/ 9113 h 10000"/>
              <a:gd name="connsiteX16" fmla="*/ 1463 w 10000"/>
              <a:gd name="connsiteY16" fmla="*/ 9078 h 10000"/>
              <a:gd name="connsiteX17" fmla="*/ 813 w 10000"/>
              <a:gd name="connsiteY17" fmla="*/ 6241 h 10000"/>
              <a:gd name="connsiteX18" fmla="*/ 0 w 10000"/>
              <a:gd name="connsiteY18" fmla="*/ 219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0" y="2199"/>
                </a:moveTo>
                <a:lnTo>
                  <a:pt x="4512" y="1808"/>
                </a:lnTo>
                <a:lnTo>
                  <a:pt x="5447" y="1950"/>
                </a:lnTo>
                <a:lnTo>
                  <a:pt x="7560" y="1170"/>
                </a:lnTo>
                <a:lnTo>
                  <a:pt x="8048" y="354"/>
                </a:lnTo>
                <a:lnTo>
                  <a:pt x="9308" y="0"/>
                </a:lnTo>
                <a:lnTo>
                  <a:pt x="10000" y="3723"/>
                </a:lnTo>
                <a:lnTo>
                  <a:pt x="9471" y="4149"/>
                </a:lnTo>
                <a:cubicBezTo>
                  <a:pt x="9525" y="5035"/>
                  <a:pt x="9580" y="5922"/>
                  <a:pt x="9634" y="6808"/>
                </a:cubicBezTo>
                <a:lnTo>
                  <a:pt x="8617" y="7021"/>
                </a:lnTo>
                <a:lnTo>
                  <a:pt x="8048" y="8511"/>
                </a:lnTo>
                <a:lnTo>
                  <a:pt x="7276" y="8298"/>
                </a:lnTo>
                <a:cubicBezTo>
                  <a:pt x="7195" y="8865"/>
                  <a:pt x="7113" y="9433"/>
                  <a:pt x="7032" y="10000"/>
                </a:cubicBezTo>
                <a:lnTo>
                  <a:pt x="5858" y="9322"/>
                </a:lnTo>
                <a:lnTo>
                  <a:pt x="3553" y="9751"/>
                </a:lnTo>
                <a:lnTo>
                  <a:pt x="3007" y="9113"/>
                </a:lnTo>
                <a:lnTo>
                  <a:pt x="1463" y="9078"/>
                </a:lnTo>
                <a:lnTo>
                  <a:pt x="813" y="6241"/>
                </a:lnTo>
                <a:lnTo>
                  <a:pt x="0" y="2199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7" name="Freeform 58" descr="Wide downward diagonal"/>
          <p:cNvSpPr>
            <a:spLocks/>
          </p:cNvSpPr>
          <p:nvPr/>
        </p:nvSpPr>
        <p:spPr bwMode="auto">
          <a:xfrm>
            <a:off x="5737574" y="2706450"/>
            <a:ext cx="576263" cy="942975"/>
          </a:xfrm>
          <a:custGeom>
            <a:avLst/>
            <a:gdLst>
              <a:gd name="connsiteX0" fmla="*/ 1862 w 9960"/>
              <a:gd name="connsiteY0" fmla="*/ 517 h 9975"/>
              <a:gd name="connsiteX1" fmla="*/ 7611 w 9960"/>
              <a:gd name="connsiteY1" fmla="*/ 0 h 9975"/>
              <a:gd name="connsiteX2" fmla="*/ 8915 w 9960"/>
              <a:gd name="connsiteY2" fmla="*/ 1375 h 9975"/>
              <a:gd name="connsiteX3" fmla="*/ 9595 w 9960"/>
              <a:gd name="connsiteY3" fmla="*/ 6330 h 9975"/>
              <a:gd name="connsiteX4" fmla="*/ 9960 w 9960"/>
              <a:gd name="connsiteY4" fmla="*/ 7020 h 9975"/>
              <a:gd name="connsiteX5" fmla="*/ 9028 w 9960"/>
              <a:gd name="connsiteY5" fmla="*/ 8374 h 9975"/>
              <a:gd name="connsiteX6" fmla="*/ 9028 w 9960"/>
              <a:gd name="connsiteY6" fmla="*/ 9335 h 9975"/>
              <a:gd name="connsiteX7" fmla="*/ 8097 w 9960"/>
              <a:gd name="connsiteY7" fmla="*/ 9212 h 9975"/>
              <a:gd name="connsiteX8" fmla="*/ 8138 w 9960"/>
              <a:gd name="connsiteY8" fmla="*/ 9975 h 9975"/>
              <a:gd name="connsiteX9" fmla="*/ 7045 w 9960"/>
              <a:gd name="connsiteY9" fmla="*/ 9704 h 9975"/>
              <a:gd name="connsiteX10" fmla="*/ 6478 w 9960"/>
              <a:gd name="connsiteY10" fmla="*/ 9803 h 9975"/>
              <a:gd name="connsiteX11" fmla="*/ 5668 w 9960"/>
              <a:gd name="connsiteY11" fmla="*/ 9729 h 9975"/>
              <a:gd name="connsiteX12" fmla="*/ 5061 w 9960"/>
              <a:gd name="connsiteY12" fmla="*/ 8522 h 9975"/>
              <a:gd name="connsiteX13" fmla="*/ 3887 w 9960"/>
              <a:gd name="connsiteY13" fmla="*/ 8153 h 9975"/>
              <a:gd name="connsiteX14" fmla="*/ 3887 w 9960"/>
              <a:gd name="connsiteY14" fmla="*/ 6847 h 9975"/>
              <a:gd name="connsiteX15" fmla="*/ 2753 w 9960"/>
              <a:gd name="connsiteY15" fmla="*/ 7020 h 9975"/>
              <a:gd name="connsiteX16" fmla="*/ 2105 w 9960"/>
              <a:gd name="connsiteY16" fmla="*/ 6059 h 9975"/>
              <a:gd name="connsiteX17" fmla="*/ 0 w 9960"/>
              <a:gd name="connsiteY17" fmla="*/ 4975 h 9975"/>
              <a:gd name="connsiteX18" fmla="*/ 1538 w 9960"/>
              <a:gd name="connsiteY18" fmla="*/ 3227 h 9975"/>
              <a:gd name="connsiteX19" fmla="*/ 1093 w 9960"/>
              <a:gd name="connsiteY19" fmla="*/ 2414 h 9975"/>
              <a:gd name="connsiteX20" fmla="*/ 2591 w 9960"/>
              <a:gd name="connsiteY20" fmla="*/ 2266 h 9975"/>
              <a:gd name="connsiteX21" fmla="*/ 2753 w 9960"/>
              <a:gd name="connsiteY21" fmla="*/ 1133 h 9975"/>
              <a:gd name="connsiteX22" fmla="*/ 1862 w 9960"/>
              <a:gd name="connsiteY22" fmla="*/ 517 h 9975"/>
              <a:gd name="connsiteX0" fmla="*/ 1869 w 10024"/>
              <a:gd name="connsiteY0" fmla="*/ 518 h 10000"/>
              <a:gd name="connsiteX1" fmla="*/ 7642 w 10024"/>
              <a:gd name="connsiteY1" fmla="*/ 0 h 10000"/>
              <a:gd name="connsiteX2" fmla="*/ 8951 w 10024"/>
              <a:gd name="connsiteY2" fmla="*/ 1378 h 10000"/>
              <a:gd name="connsiteX3" fmla="*/ 10024 w 10024"/>
              <a:gd name="connsiteY3" fmla="*/ 6217 h 10000"/>
              <a:gd name="connsiteX4" fmla="*/ 10000 w 10024"/>
              <a:gd name="connsiteY4" fmla="*/ 7038 h 10000"/>
              <a:gd name="connsiteX5" fmla="*/ 9064 w 10024"/>
              <a:gd name="connsiteY5" fmla="*/ 8395 h 10000"/>
              <a:gd name="connsiteX6" fmla="*/ 9064 w 10024"/>
              <a:gd name="connsiteY6" fmla="*/ 9358 h 10000"/>
              <a:gd name="connsiteX7" fmla="*/ 8130 w 10024"/>
              <a:gd name="connsiteY7" fmla="*/ 9235 h 10000"/>
              <a:gd name="connsiteX8" fmla="*/ 8171 w 10024"/>
              <a:gd name="connsiteY8" fmla="*/ 10000 h 10000"/>
              <a:gd name="connsiteX9" fmla="*/ 7073 w 10024"/>
              <a:gd name="connsiteY9" fmla="*/ 9728 h 10000"/>
              <a:gd name="connsiteX10" fmla="*/ 6504 w 10024"/>
              <a:gd name="connsiteY10" fmla="*/ 9828 h 10000"/>
              <a:gd name="connsiteX11" fmla="*/ 5691 w 10024"/>
              <a:gd name="connsiteY11" fmla="*/ 9753 h 10000"/>
              <a:gd name="connsiteX12" fmla="*/ 5081 w 10024"/>
              <a:gd name="connsiteY12" fmla="*/ 8543 h 10000"/>
              <a:gd name="connsiteX13" fmla="*/ 3903 w 10024"/>
              <a:gd name="connsiteY13" fmla="*/ 8173 h 10000"/>
              <a:gd name="connsiteX14" fmla="*/ 3903 w 10024"/>
              <a:gd name="connsiteY14" fmla="*/ 6864 h 10000"/>
              <a:gd name="connsiteX15" fmla="*/ 2764 w 10024"/>
              <a:gd name="connsiteY15" fmla="*/ 7038 h 10000"/>
              <a:gd name="connsiteX16" fmla="*/ 2113 w 10024"/>
              <a:gd name="connsiteY16" fmla="*/ 6074 h 10000"/>
              <a:gd name="connsiteX17" fmla="*/ 0 w 10024"/>
              <a:gd name="connsiteY17" fmla="*/ 4987 h 10000"/>
              <a:gd name="connsiteX18" fmla="*/ 1544 w 10024"/>
              <a:gd name="connsiteY18" fmla="*/ 3235 h 10000"/>
              <a:gd name="connsiteX19" fmla="*/ 1097 w 10024"/>
              <a:gd name="connsiteY19" fmla="*/ 2420 h 10000"/>
              <a:gd name="connsiteX20" fmla="*/ 2601 w 10024"/>
              <a:gd name="connsiteY20" fmla="*/ 2272 h 10000"/>
              <a:gd name="connsiteX21" fmla="*/ 2764 w 10024"/>
              <a:gd name="connsiteY21" fmla="*/ 1136 h 10000"/>
              <a:gd name="connsiteX22" fmla="*/ 1869 w 10024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064 w 10461"/>
              <a:gd name="connsiteY5" fmla="*/ 8395 h 10000"/>
              <a:gd name="connsiteX6" fmla="*/ 9064 w 10461"/>
              <a:gd name="connsiteY6" fmla="*/ 9358 h 10000"/>
              <a:gd name="connsiteX7" fmla="*/ 8130 w 10461"/>
              <a:gd name="connsiteY7" fmla="*/ 9235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064 w 10461"/>
              <a:gd name="connsiteY5" fmla="*/ 8395 h 10000"/>
              <a:gd name="connsiteX6" fmla="*/ 9064 w 10461"/>
              <a:gd name="connsiteY6" fmla="*/ 9358 h 10000"/>
              <a:gd name="connsiteX7" fmla="*/ 8130 w 10461"/>
              <a:gd name="connsiteY7" fmla="*/ 9235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525 w 10461"/>
              <a:gd name="connsiteY5" fmla="*/ 8502 h 10000"/>
              <a:gd name="connsiteX6" fmla="*/ 9064 w 10461"/>
              <a:gd name="connsiteY6" fmla="*/ 9358 h 10000"/>
              <a:gd name="connsiteX7" fmla="*/ 8130 w 10461"/>
              <a:gd name="connsiteY7" fmla="*/ 9235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525 w 10461"/>
              <a:gd name="connsiteY5" fmla="*/ 8502 h 10000"/>
              <a:gd name="connsiteX6" fmla="*/ 9560 w 10461"/>
              <a:gd name="connsiteY6" fmla="*/ 9401 h 10000"/>
              <a:gd name="connsiteX7" fmla="*/ 8130 w 10461"/>
              <a:gd name="connsiteY7" fmla="*/ 9235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525 w 10461"/>
              <a:gd name="connsiteY5" fmla="*/ 8502 h 10000"/>
              <a:gd name="connsiteX6" fmla="*/ 9560 w 10461"/>
              <a:gd name="connsiteY6" fmla="*/ 9401 h 10000"/>
              <a:gd name="connsiteX7" fmla="*/ 8591 w 10461"/>
              <a:gd name="connsiteY7" fmla="*/ 9342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073 w 10461"/>
              <a:gd name="connsiteY9" fmla="*/ 9728 h 10107"/>
              <a:gd name="connsiteX10" fmla="*/ 6504 w 10461"/>
              <a:gd name="connsiteY10" fmla="*/ 9828 h 10107"/>
              <a:gd name="connsiteX11" fmla="*/ 5691 w 10461"/>
              <a:gd name="connsiteY11" fmla="*/ 9753 h 10107"/>
              <a:gd name="connsiteX12" fmla="*/ 5081 w 10461"/>
              <a:gd name="connsiteY12" fmla="*/ 8543 h 10107"/>
              <a:gd name="connsiteX13" fmla="*/ 3903 w 10461"/>
              <a:gd name="connsiteY13" fmla="*/ 8173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6504 w 10461"/>
              <a:gd name="connsiteY10" fmla="*/ 9828 h 10107"/>
              <a:gd name="connsiteX11" fmla="*/ 5691 w 10461"/>
              <a:gd name="connsiteY11" fmla="*/ 9753 h 10107"/>
              <a:gd name="connsiteX12" fmla="*/ 5081 w 10461"/>
              <a:gd name="connsiteY12" fmla="*/ 8543 h 10107"/>
              <a:gd name="connsiteX13" fmla="*/ 3903 w 10461"/>
              <a:gd name="connsiteY13" fmla="*/ 8173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6504 w 10461"/>
              <a:gd name="connsiteY11" fmla="*/ 9828 h 10107"/>
              <a:gd name="connsiteX12" fmla="*/ 5691 w 10461"/>
              <a:gd name="connsiteY12" fmla="*/ 9753 h 10107"/>
              <a:gd name="connsiteX13" fmla="*/ 5081 w 10461"/>
              <a:gd name="connsiteY13" fmla="*/ 8543 h 10107"/>
              <a:gd name="connsiteX14" fmla="*/ 3903 w 10461"/>
              <a:gd name="connsiteY14" fmla="*/ 8173 h 10107"/>
              <a:gd name="connsiteX15" fmla="*/ 3903 w 10461"/>
              <a:gd name="connsiteY15" fmla="*/ 6864 h 10107"/>
              <a:gd name="connsiteX16" fmla="*/ 2764 w 10461"/>
              <a:gd name="connsiteY16" fmla="*/ 7038 h 10107"/>
              <a:gd name="connsiteX17" fmla="*/ 2113 w 10461"/>
              <a:gd name="connsiteY17" fmla="*/ 6074 h 10107"/>
              <a:gd name="connsiteX18" fmla="*/ 0 w 10461"/>
              <a:gd name="connsiteY18" fmla="*/ 4987 h 10107"/>
              <a:gd name="connsiteX19" fmla="*/ 1544 w 10461"/>
              <a:gd name="connsiteY19" fmla="*/ 3235 h 10107"/>
              <a:gd name="connsiteX20" fmla="*/ 1097 w 10461"/>
              <a:gd name="connsiteY20" fmla="*/ 2420 h 10107"/>
              <a:gd name="connsiteX21" fmla="*/ 2601 w 10461"/>
              <a:gd name="connsiteY21" fmla="*/ 2272 h 10107"/>
              <a:gd name="connsiteX22" fmla="*/ 2764 w 10461"/>
              <a:gd name="connsiteY22" fmla="*/ 1136 h 10107"/>
              <a:gd name="connsiteX23" fmla="*/ 1869 w 10461"/>
              <a:gd name="connsiteY23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6504 w 10461"/>
              <a:gd name="connsiteY11" fmla="*/ 9828 h 10107"/>
              <a:gd name="connsiteX12" fmla="*/ 6240 w 10461"/>
              <a:gd name="connsiteY12" fmla="*/ 9825 h 10107"/>
              <a:gd name="connsiteX13" fmla="*/ 5691 w 10461"/>
              <a:gd name="connsiteY13" fmla="*/ 9753 h 10107"/>
              <a:gd name="connsiteX14" fmla="*/ 5081 w 10461"/>
              <a:gd name="connsiteY14" fmla="*/ 8543 h 10107"/>
              <a:gd name="connsiteX15" fmla="*/ 3903 w 10461"/>
              <a:gd name="connsiteY15" fmla="*/ 8173 h 10107"/>
              <a:gd name="connsiteX16" fmla="*/ 3903 w 10461"/>
              <a:gd name="connsiteY16" fmla="*/ 6864 h 10107"/>
              <a:gd name="connsiteX17" fmla="*/ 2764 w 10461"/>
              <a:gd name="connsiteY17" fmla="*/ 7038 h 10107"/>
              <a:gd name="connsiteX18" fmla="*/ 2113 w 10461"/>
              <a:gd name="connsiteY18" fmla="*/ 6074 h 10107"/>
              <a:gd name="connsiteX19" fmla="*/ 0 w 10461"/>
              <a:gd name="connsiteY19" fmla="*/ 4987 h 10107"/>
              <a:gd name="connsiteX20" fmla="*/ 1544 w 10461"/>
              <a:gd name="connsiteY20" fmla="*/ 3235 h 10107"/>
              <a:gd name="connsiteX21" fmla="*/ 1097 w 10461"/>
              <a:gd name="connsiteY21" fmla="*/ 2420 h 10107"/>
              <a:gd name="connsiteX22" fmla="*/ 2601 w 10461"/>
              <a:gd name="connsiteY22" fmla="*/ 2272 h 10107"/>
              <a:gd name="connsiteX23" fmla="*/ 2764 w 10461"/>
              <a:gd name="connsiteY23" fmla="*/ 1136 h 10107"/>
              <a:gd name="connsiteX24" fmla="*/ 1869 w 10461"/>
              <a:gd name="connsiteY24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6240 w 10461"/>
              <a:gd name="connsiteY11" fmla="*/ 9825 h 10107"/>
              <a:gd name="connsiteX12" fmla="*/ 5691 w 10461"/>
              <a:gd name="connsiteY12" fmla="*/ 9753 h 10107"/>
              <a:gd name="connsiteX13" fmla="*/ 5081 w 10461"/>
              <a:gd name="connsiteY13" fmla="*/ 8543 h 10107"/>
              <a:gd name="connsiteX14" fmla="*/ 3903 w 10461"/>
              <a:gd name="connsiteY14" fmla="*/ 8173 h 10107"/>
              <a:gd name="connsiteX15" fmla="*/ 3903 w 10461"/>
              <a:gd name="connsiteY15" fmla="*/ 6864 h 10107"/>
              <a:gd name="connsiteX16" fmla="*/ 2764 w 10461"/>
              <a:gd name="connsiteY16" fmla="*/ 7038 h 10107"/>
              <a:gd name="connsiteX17" fmla="*/ 2113 w 10461"/>
              <a:gd name="connsiteY17" fmla="*/ 6074 h 10107"/>
              <a:gd name="connsiteX18" fmla="*/ 0 w 10461"/>
              <a:gd name="connsiteY18" fmla="*/ 4987 h 10107"/>
              <a:gd name="connsiteX19" fmla="*/ 1544 w 10461"/>
              <a:gd name="connsiteY19" fmla="*/ 3235 h 10107"/>
              <a:gd name="connsiteX20" fmla="*/ 1097 w 10461"/>
              <a:gd name="connsiteY20" fmla="*/ 2420 h 10107"/>
              <a:gd name="connsiteX21" fmla="*/ 2601 w 10461"/>
              <a:gd name="connsiteY21" fmla="*/ 2272 h 10107"/>
              <a:gd name="connsiteX22" fmla="*/ 2764 w 10461"/>
              <a:gd name="connsiteY22" fmla="*/ 1136 h 10107"/>
              <a:gd name="connsiteX23" fmla="*/ 1869 w 10461"/>
              <a:gd name="connsiteY23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5691 w 10461"/>
              <a:gd name="connsiteY11" fmla="*/ 9753 h 10107"/>
              <a:gd name="connsiteX12" fmla="*/ 5081 w 10461"/>
              <a:gd name="connsiteY12" fmla="*/ 8543 h 10107"/>
              <a:gd name="connsiteX13" fmla="*/ 3903 w 10461"/>
              <a:gd name="connsiteY13" fmla="*/ 8173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5797 w 10461"/>
              <a:gd name="connsiteY11" fmla="*/ 9817 h 10107"/>
              <a:gd name="connsiteX12" fmla="*/ 5081 w 10461"/>
              <a:gd name="connsiteY12" fmla="*/ 8543 h 10107"/>
              <a:gd name="connsiteX13" fmla="*/ 3903 w 10461"/>
              <a:gd name="connsiteY13" fmla="*/ 8173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5797 w 10461"/>
              <a:gd name="connsiteY11" fmla="*/ 9817 h 10107"/>
              <a:gd name="connsiteX12" fmla="*/ 5081 w 10461"/>
              <a:gd name="connsiteY12" fmla="*/ 8543 h 10107"/>
              <a:gd name="connsiteX13" fmla="*/ 3938 w 10461"/>
              <a:gd name="connsiteY13" fmla="*/ 8280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20 w 10461"/>
              <a:gd name="connsiteY10" fmla="*/ 9911 h 10107"/>
              <a:gd name="connsiteX11" fmla="*/ 5797 w 10461"/>
              <a:gd name="connsiteY11" fmla="*/ 9817 h 10107"/>
              <a:gd name="connsiteX12" fmla="*/ 5081 w 10461"/>
              <a:gd name="connsiteY12" fmla="*/ 8543 h 10107"/>
              <a:gd name="connsiteX13" fmla="*/ 3938 w 10461"/>
              <a:gd name="connsiteY13" fmla="*/ 8280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6949 w 10461"/>
              <a:gd name="connsiteY10" fmla="*/ 9975 h 10107"/>
              <a:gd name="connsiteX11" fmla="*/ 5797 w 10461"/>
              <a:gd name="connsiteY11" fmla="*/ 9817 h 10107"/>
              <a:gd name="connsiteX12" fmla="*/ 5081 w 10461"/>
              <a:gd name="connsiteY12" fmla="*/ 8543 h 10107"/>
              <a:gd name="connsiteX13" fmla="*/ 3938 w 10461"/>
              <a:gd name="connsiteY13" fmla="*/ 8280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461" h="10107">
                <a:moveTo>
                  <a:pt x="1869" y="518"/>
                </a:moveTo>
                <a:lnTo>
                  <a:pt x="7642" y="0"/>
                </a:lnTo>
                <a:lnTo>
                  <a:pt x="8951" y="1378"/>
                </a:lnTo>
                <a:lnTo>
                  <a:pt x="10024" y="6217"/>
                </a:lnTo>
                <a:cubicBezTo>
                  <a:pt x="10016" y="6491"/>
                  <a:pt x="10434" y="7086"/>
                  <a:pt x="10461" y="7124"/>
                </a:cubicBezTo>
                <a:lnTo>
                  <a:pt x="9525" y="8502"/>
                </a:lnTo>
                <a:cubicBezTo>
                  <a:pt x="9537" y="8802"/>
                  <a:pt x="9548" y="9101"/>
                  <a:pt x="9560" y="9401"/>
                </a:cubicBezTo>
                <a:lnTo>
                  <a:pt x="8591" y="9342"/>
                </a:lnTo>
                <a:cubicBezTo>
                  <a:pt x="8605" y="9597"/>
                  <a:pt x="8618" y="9852"/>
                  <a:pt x="8632" y="10107"/>
                </a:cubicBezTo>
                <a:lnTo>
                  <a:pt x="7605" y="9792"/>
                </a:lnTo>
                <a:cubicBezTo>
                  <a:pt x="7280" y="9789"/>
                  <a:pt x="7274" y="9978"/>
                  <a:pt x="6949" y="9975"/>
                </a:cubicBezTo>
                <a:lnTo>
                  <a:pt x="5797" y="9817"/>
                </a:lnTo>
                <a:lnTo>
                  <a:pt x="5081" y="8543"/>
                </a:lnTo>
                <a:lnTo>
                  <a:pt x="3938" y="8280"/>
                </a:lnTo>
                <a:cubicBezTo>
                  <a:pt x="3926" y="7808"/>
                  <a:pt x="3915" y="7336"/>
                  <a:pt x="3903" y="6864"/>
                </a:cubicBezTo>
                <a:lnTo>
                  <a:pt x="2764" y="7038"/>
                </a:lnTo>
                <a:lnTo>
                  <a:pt x="2113" y="6074"/>
                </a:lnTo>
                <a:lnTo>
                  <a:pt x="0" y="4987"/>
                </a:lnTo>
                <a:lnTo>
                  <a:pt x="1544" y="3235"/>
                </a:lnTo>
                <a:lnTo>
                  <a:pt x="1097" y="2420"/>
                </a:lnTo>
                <a:lnTo>
                  <a:pt x="2601" y="2272"/>
                </a:lnTo>
                <a:cubicBezTo>
                  <a:pt x="2655" y="1893"/>
                  <a:pt x="2710" y="1515"/>
                  <a:pt x="2764" y="1136"/>
                </a:cubicBezTo>
                <a:lnTo>
                  <a:pt x="1869" y="518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8" name="Freeform 18"/>
          <p:cNvSpPr>
            <a:spLocks/>
          </p:cNvSpPr>
          <p:nvPr/>
        </p:nvSpPr>
        <p:spPr bwMode="auto">
          <a:xfrm>
            <a:off x="4238974" y="1676162"/>
            <a:ext cx="884238" cy="520700"/>
          </a:xfrm>
          <a:custGeom>
            <a:avLst/>
            <a:gdLst>
              <a:gd name="connsiteX0" fmla="*/ 50 w 9975"/>
              <a:gd name="connsiteY0" fmla="*/ 0 h 9785"/>
              <a:gd name="connsiteX1" fmla="*/ 8363 w 9975"/>
              <a:gd name="connsiteY1" fmla="*/ 343 h 9785"/>
              <a:gd name="connsiteX2" fmla="*/ 8992 w 9975"/>
              <a:gd name="connsiteY2" fmla="*/ 3219 h 9785"/>
              <a:gd name="connsiteX3" fmla="*/ 9572 w 9975"/>
              <a:gd name="connsiteY3" fmla="*/ 5451 h 9785"/>
              <a:gd name="connsiteX4" fmla="*/ 9975 w 9975"/>
              <a:gd name="connsiteY4" fmla="*/ 9099 h 9785"/>
              <a:gd name="connsiteX5" fmla="*/ 9814 w 9975"/>
              <a:gd name="connsiteY5" fmla="*/ 9659 h 9785"/>
              <a:gd name="connsiteX6" fmla="*/ 6650 w 9975"/>
              <a:gd name="connsiteY6" fmla="*/ 9785 h 9785"/>
              <a:gd name="connsiteX7" fmla="*/ 0 w 9975"/>
              <a:gd name="connsiteY7" fmla="*/ 9614 h 9785"/>
              <a:gd name="connsiteX8" fmla="*/ 50 w 9975"/>
              <a:gd name="connsiteY8" fmla="*/ 0 h 9785"/>
              <a:gd name="connsiteX0" fmla="*/ 50 w 10000"/>
              <a:gd name="connsiteY0" fmla="*/ 0 h 9871"/>
              <a:gd name="connsiteX1" fmla="*/ 8384 w 10000"/>
              <a:gd name="connsiteY1" fmla="*/ 351 h 9871"/>
              <a:gd name="connsiteX2" fmla="*/ 9015 w 10000"/>
              <a:gd name="connsiteY2" fmla="*/ 3290 h 9871"/>
              <a:gd name="connsiteX3" fmla="*/ 9596 w 10000"/>
              <a:gd name="connsiteY3" fmla="*/ 5571 h 9871"/>
              <a:gd name="connsiteX4" fmla="*/ 10000 w 10000"/>
              <a:gd name="connsiteY4" fmla="*/ 9299 h 9871"/>
              <a:gd name="connsiteX5" fmla="*/ 9839 w 10000"/>
              <a:gd name="connsiteY5" fmla="*/ 9871 h 9871"/>
              <a:gd name="connsiteX6" fmla="*/ 0 w 10000"/>
              <a:gd name="connsiteY6" fmla="*/ 9825 h 9871"/>
              <a:gd name="connsiteX7" fmla="*/ 50 w 10000"/>
              <a:gd name="connsiteY7" fmla="*/ 0 h 9871"/>
              <a:gd name="connsiteX0" fmla="*/ 50 w 10000"/>
              <a:gd name="connsiteY0" fmla="*/ 0 h 10000"/>
              <a:gd name="connsiteX1" fmla="*/ 8384 w 10000"/>
              <a:gd name="connsiteY1" fmla="*/ 356 h 10000"/>
              <a:gd name="connsiteX2" fmla="*/ 9015 w 10000"/>
              <a:gd name="connsiteY2" fmla="*/ 3333 h 10000"/>
              <a:gd name="connsiteX3" fmla="*/ 9596 w 10000"/>
              <a:gd name="connsiteY3" fmla="*/ 5644 h 10000"/>
              <a:gd name="connsiteX4" fmla="*/ 10000 w 10000"/>
              <a:gd name="connsiteY4" fmla="*/ 9421 h 10000"/>
              <a:gd name="connsiteX5" fmla="*/ 9839 w 10000"/>
              <a:gd name="connsiteY5" fmla="*/ 10000 h 10000"/>
              <a:gd name="connsiteX6" fmla="*/ 0 w 10000"/>
              <a:gd name="connsiteY6" fmla="*/ 9953 h 10000"/>
              <a:gd name="connsiteX7" fmla="*/ 50 w 10000"/>
              <a:gd name="connsiteY7" fmla="*/ 0 h 10000"/>
              <a:gd name="connsiteX0" fmla="*/ 50 w 10000"/>
              <a:gd name="connsiteY0" fmla="*/ 0 h 10039"/>
              <a:gd name="connsiteX1" fmla="*/ 8384 w 10000"/>
              <a:gd name="connsiteY1" fmla="*/ 356 h 10039"/>
              <a:gd name="connsiteX2" fmla="*/ 9015 w 10000"/>
              <a:gd name="connsiteY2" fmla="*/ 3333 h 10039"/>
              <a:gd name="connsiteX3" fmla="*/ 9596 w 10000"/>
              <a:gd name="connsiteY3" fmla="*/ 5644 h 10039"/>
              <a:gd name="connsiteX4" fmla="*/ 10000 w 10000"/>
              <a:gd name="connsiteY4" fmla="*/ 9421 h 10039"/>
              <a:gd name="connsiteX5" fmla="*/ 9861 w 10000"/>
              <a:gd name="connsiteY5" fmla="*/ 10039 h 10039"/>
              <a:gd name="connsiteX6" fmla="*/ 0 w 10000"/>
              <a:gd name="connsiteY6" fmla="*/ 9953 h 10039"/>
              <a:gd name="connsiteX7" fmla="*/ 50 w 10000"/>
              <a:gd name="connsiteY7" fmla="*/ 0 h 10039"/>
              <a:gd name="connsiteX0" fmla="*/ 50 w 10000"/>
              <a:gd name="connsiteY0" fmla="*/ 0 h 10039"/>
              <a:gd name="connsiteX1" fmla="*/ 8384 w 10000"/>
              <a:gd name="connsiteY1" fmla="*/ 356 h 10039"/>
              <a:gd name="connsiteX2" fmla="*/ 9015 w 10000"/>
              <a:gd name="connsiteY2" fmla="*/ 3333 h 10039"/>
              <a:gd name="connsiteX3" fmla="*/ 9552 w 10000"/>
              <a:gd name="connsiteY3" fmla="*/ 5721 h 10039"/>
              <a:gd name="connsiteX4" fmla="*/ 10000 w 10000"/>
              <a:gd name="connsiteY4" fmla="*/ 9421 h 10039"/>
              <a:gd name="connsiteX5" fmla="*/ 9861 w 10000"/>
              <a:gd name="connsiteY5" fmla="*/ 10039 h 10039"/>
              <a:gd name="connsiteX6" fmla="*/ 0 w 10000"/>
              <a:gd name="connsiteY6" fmla="*/ 9953 h 10039"/>
              <a:gd name="connsiteX7" fmla="*/ 50 w 10000"/>
              <a:gd name="connsiteY7" fmla="*/ 0 h 10039"/>
              <a:gd name="connsiteX0" fmla="*/ 50 w 9956"/>
              <a:gd name="connsiteY0" fmla="*/ 0 h 10039"/>
              <a:gd name="connsiteX1" fmla="*/ 8384 w 9956"/>
              <a:gd name="connsiteY1" fmla="*/ 356 h 10039"/>
              <a:gd name="connsiteX2" fmla="*/ 9015 w 9956"/>
              <a:gd name="connsiteY2" fmla="*/ 3333 h 10039"/>
              <a:gd name="connsiteX3" fmla="*/ 9552 w 9956"/>
              <a:gd name="connsiteY3" fmla="*/ 5721 h 10039"/>
              <a:gd name="connsiteX4" fmla="*/ 9956 w 9956"/>
              <a:gd name="connsiteY4" fmla="*/ 9344 h 10039"/>
              <a:gd name="connsiteX5" fmla="*/ 9861 w 9956"/>
              <a:gd name="connsiteY5" fmla="*/ 10039 h 10039"/>
              <a:gd name="connsiteX6" fmla="*/ 0 w 9956"/>
              <a:gd name="connsiteY6" fmla="*/ 9953 h 10039"/>
              <a:gd name="connsiteX7" fmla="*/ 50 w 9956"/>
              <a:gd name="connsiteY7" fmla="*/ 0 h 10039"/>
              <a:gd name="connsiteX0" fmla="*/ 50 w 10000"/>
              <a:gd name="connsiteY0" fmla="*/ 0 h 10000"/>
              <a:gd name="connsiteX1" fmla="*/ 8333 w 10000"/>
              <a:gd name="connsiteY1" fmla="*/ 355 h 10000"/>
              <a:gd name="connsiteX2" fmla="*/ 9055 w 10000"/>
              <a:gd name="connsiteY2" fmla="*/ 3320 h 10000"/>
              <a:gd name="connsiteX3" fmla="*/ 9594 w 10000"/>
              <a:gd name="connsiteY3" fmla="*/ 5699 h 10000"/>
              <a:gd name="connsiteX4" fmla="*/ 10000 w 10000"/>
              <a:gd name="connsiteY4" fmla="*/ 9308 h 10000"/>
              <a:gd name="connsiteX5" fmla="*/ 9905 w 10000"/>
              <a:gd name="connsiteY5" fmla="*/ 10000 h 10000"/>
              <a:gd name="connsiteX6" fmla="*/ 0 w 10000"/>
              <a:gd name="connsiteY6" fmla="*/ 9914 h 10000"/>
              <a:gd name="connsiteX7" fmla="*/ 50 w 10000"/>
              <a:gd name="connsiteY7" fmla="*/ 0 h 10000"/>
              <a:gd name="connsiteX0" fmla="*/ 50 w 10000"/>
              <a:gd name="connsiteY0" fmla="*/ 0 h 10000"/>
              <a:gd name="connsiteX1" fmla="*/ 8333 w 10000"/>
              <a:gd name="connsiteY1" fmla="*/ 355 h 10000"/>
              <a:gd name="connsiteX2" fmla="*/ 8989 w 10000"/>
              <a:gd name="connsiteY2" fmla="*/ 3435 h 10000"/>
              <a:gd name="connsiteX3" fmla="*/ 9594 w 10000"/>
              <a:gd name="connsiteY3" fmla="*/ 5699 h 10000"/>
              <a:gd name="connsiteX4" fmla="*/ 10000 w 10000"/>
              <a:gd name="connsiteY4" fmla="*/ 9308 h 10000"/>
              <a:gd name="connsiteX5" fmla="*/ 9905 w 10000"/>
              <a:gd name="connsiteY5" fmla="*/ 10000 h 10000"/>
              <a:gd name="connsiteX6" fmla="*/ 0 w 10000"/>
              <a:gd name="connsiteY6" fmla="*/ 9914 h 10000"/>
              <a:gd name="connsiteX7" fmla="*/ 50 w 10000"/>
              <a:gd name="connsiteY7" fmla="*/ 0 h 10000"/>
              <a:gd name="connsiteX0" fmla="*/ 50 w 10000"/>
              <a:gd name="connsiteY0" fmla="*/ 0 h 10000"/>
              <a:gd name="connsiteX1" fmla="*/ 8333 w 10000"/>
              <a:gd name="connsiteY1" fmla="*/ 355 h 10000"/>
              <a:gd name="connsiteX2" fmla="*/ 8989 w 10000"/>
              <a:gd name="connsiteY2" fmla="*/ 3435 h 10000"/>
              <a:gd name="connsiteX3" fmla="*/ 9594 w 10000"/>
              <a:gd name="connsiteY3" fmla="*/ 5661 h 10000"/>
              <a:gd name="connsiteX4" fmla="*/ 10000 w 10000"/>
              <a:gd name="connsiteY4" fmla="*/ 9308 h 10000"/>
              <a:gd name="connsiteX5" fmla="*/ 9905 w 10000"/>
              <a:gd name="connsiteY5" fmla="*/ 10000 h 10000"/>
              <a:gd name="connsiteX6" fmla="*/ 0 w 10000"/>
              <a:gd name="connsiteY6" fmla="*/ 9914 h 10000"/>
              <a:gd name="connsiteX7" fmla="*/ 5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50" y="0"/>
                </a:moveTo>
                <a:lnTo>
                  <a:pt x="8333" y="355"/>
                </a:lnTo>
                <a:lnTo>
                  <a:pt x="8989" y="3435"/>
                </a:lnTo>
                <a:lnTo>
                  <a:pt x="9594" y="5661"/>
                </a:lnTo>
                <a:cubicBezTo>
                  <a:pt x="9729" y="6914"/>
                  <a:pt x="9865" y="8053"/>
                  <a:pt x="10000" y="9308"/>
                </a:cubicBezTo>
                <a:cubicBezTo>
                  <a:pt x="9946" y="9500"/>
                  <a:pt x="9959" y="9808"/>
                  <a:pt x="9905" y="10000"/>
                </a:cubicBezTo>
                <a:lnTo>
                  <a:pt x="0" y="9914"/>
                </a:lnTo>
                <a:cubicBezTo>
                  <a:pt x="17" y="6610"/>
                  <a:pt x="33" y="3305"/>
                  <a:pt x="50" y="0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3415133" y="5309479"/>
            <a:ext cx="784164" cy="582246"/>
            <a:chOff x="738" y="2510"/>
            <a:chExt cx="308" cy="224"/>
          </a:xfrm>
          <a:solidFill>
            <a:schemeClr val="tx1">
              <a:lumMod val="50000"/>
            </a:schemeClr>
          </a:solidFill>
        </p:grpSpPr>
        <p:sp>
          <p:nvSpPr>
            <p:cNvPr id="120" name="Freeform 10" descr="Wide downward diagonal"/>
            <p:cNvSpPr>
              <a:spLocks/>
            </p:cNvSpPr>
            <p:nvPr/>
          </p:nvSpPr>
          <p:spPr bwMode="auto">
            <a:xfrm>
              <a:off x="880" y="2571"/>
              <a:ext cx="50" cy="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6" y="0"/>
                </a:cxn>
                <a:cxn ang="0">
                  <a:pos x="49" y="8"/>
                </a:cxn>
                <a:cxn ang="0">
                  <a:pos x="38" y="20"/>
                </a:cxn>
                <a:cxn ang="0">
                  <a:pos x="22" y="18"/>
                </a:cxn>
                <a:cxn ang="0">
                  <a:pos x="14" y="24"/>
                </a:cxn>
                <a:cxn ang="0">
                  <a:pos x="0" y="22"/>
                </a:cxn>
                <a:cxn ang="0">
                  <a:pos x="10" y="0"/>
                </a:cxn>
              </a:cxnLst>
              <a:rect l="0" t="0" r="r" b="b"/>
              <a:pathLst>
                <a:path w="50" h="25">
                  <a:moveTo>
                    <a:pt x="10" y="0"/>
                  </a:moveTo>
                  <a:lnTo>
                    <a:pt x="36" y="0"/>
                  </a:lnTo>
                  <a:lnTo>
                    <a:pt x="49" y="8"/>
                  </a:lnTo>
                  <a:lnTo>
                    <a:pt x="38" y="20"/>
                  </a:lnTo>
                  <a:lnTo>
                    <a:pt x="22" y="18"/>
                  </a:lnTo>
                  <a:lnTo>
                    <a:pt x="14" y="24"/>
                  </a:lnTo>
                  <a:lnTo>
                    <a:pt x="0" y="22"/>
                  </a:lnTo>
                  <a:lnTo>
                    <a:pt x="10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1" name="Freeform 11" descr="Wide downward diagonal"/>
            <p:cNvSpPr>
              <a:spLocks/>
            </p:cNvSpPr>
            <p:nvPr/>
          </p:nvSpPr>
          <p:spPr bwMode="auto">
            <a:xfrm>
              <a:off x="924" y="2587"/>
              <a:ext cx="50" cy="3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0" y="2"/>
                </a:cxn>
                <a:cxn ang="0">
                  <a:pos x="49" y="16"/>
                </a:cxn>
                <a:cxn ang="0">
                  <a:pos x="48" y="32"/>
                </a:cxn>
                <a:cxn ang="0">
                  <a:pos x="22" y="38"/>
                </a:cxn>
                <a:cxn ang="0">
                  <a:pos x="14" y="22"/>
                </a:cxn>
                <a:cxn ang="0">
                  <a:pos x="5" y="20"/>
                </a:cxn>
                <a:cxn ang="0">
                  <a:pos x="0" y="11"/>
                </a:cxn>
                <a:cxn ang="0">
                  <a:pos x="9" y="0"/>
                </a:cxn>
              </a:cxnLst>
              <a:rect l="0" t="0" r="r" b="b"/>
              <a:pathLst>
                <a:path w="50" h="39">
                  <a:moveTo>
                    <a:pt x="9" y="0"/>
                  </a:moveTo>
                  <a:lnTo>
                    <a:pt x="30" y="2"/>
                  </a:lnTo>
                  <a:lnTo>
                    <a:pt x="49" y="16"/>
                  </a:lnTo>
                  <a:lnTo>
                    <a:pt x="48" y="32"/>
                  </a:lnTo>
                  <a:lnTo>
                    <a:pt x="22" y="38"/>
                  </a:lnTo>
                  <a:lnTo>
                    <a:pt x="14" y="22"/>
                  </a:lnTo>
                  <a:lnTo>
                    <a:pt x="5" y="20"/>
                  </a:lnTo>
                  <a:lnTo>
                    <a:pt x="0" y="11"/>
                  </a:lnTo>
                  <a:lnTo>
                    <a:pt x="9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2" name="Freeform 12" descr="Wide downward diagonal"/>
            <p:cNvSpPr>
              <a:spLocks/>
            </p:cNvSpPr>
            <p:nvPr/>
          </p:nvSpPr>
          <p:spPr bwMode="auto">
            <a:xfrm>
              <a:off x="895" y="2605"/>
              <a:ext cx="21" cy="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0"/>
                </a:cxn>
                <a:cxn ang="0">
                  <a:pos x="20" y="14"/>
                </a:cxn>
                <a:cxn ang="0">
                  <a:pos x="3" y="18"/>
                </a:cxn>
                <a:cxn ang="0">
                  <a:pos x="0" y="2"/>
                </a:cxn>
              </a:cxnLst>
              <a:rect l="0" t="0" r="r" b="b"/>
              <a:pathLst>
                <a:path w="21" h="19">
                  <a:moveTo>
                    <a:pt x="0" y="2"/>
                  </a:moveTo>
                  <a:lnTo>
                    <a:pt x="19" y="0"/>
                  </a:lnTo>
                  <a:lnTo>
                    <a:pt x="20" y="14"/>
                  </a:lnTo>
                  <a:lnTo>
                    <a:pt x="3" y="18"/>
                  </a:lnTo>
                  <a:lnTo>
                    <a:pt x="0" y="2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3" name="Freeform 13" descr="Wide downward diagonal"/>
            <p:cNvSpPr>
              <a:spLocks/>
            </p:cNvSpPr>
            <p:nvPr/>
          </p:nvSpPr>
          <p:spPr bwMode="auto">
            <a:xfrm>
              <a:off x="956" y="2631"/>
              <a:ext cx="90" cy="10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22"/>
                </a:cxn>
                <a:cxn ang="0">
                  <a:pos x="89" y="55"/>
                </a:cxn>
                <a:cxn ang="0">
                  <a:pos x="67" y="77"/>
                </a:cxn>
                <a:cxn ang="0">
                  <a:pos x="39" y="82"/>
                </a:cxn>
                <a:cxn ang="0">
                  <a:pos x="32" y="102"/>
                </a:cxn>
                <a:cxn ang="0">
                  <a:pos x="10" y="91"/>
                </a:cxn>
                <a:cxn ang="0">
                  <a:pos x="9" y="59"/>
                </a:cxn>
                <a:cxn ang="0">
                  <a:pos x="0" y="41"/>
                </a:cxn>
                <a:cxn ang="0">
                  <a:pos x="14" y="0"/>
                </a:cxn>
              </a:cxnLst>
              <a:rect l="0" t="0" r="r" b="b"/>
              <a:pathLst>
                <a:path w="90" h="103">
                  <a:moveTo>
                    <a:pt x="14" y="0"/>
                  </a:moveTo>
                  <a:lnTo>
                    <a:pt x="67" y="22"/>
                  </a:lnTo>
                  <a:lnTo>
                    <a:pt x="89" y="55"/>
                  </a:lnTo>
                  <a:lnTo>
                    <a:pt x="67" y="77"/>
                  </a:lnTo>
                  <a:lnTo>
                    <a:pt x="39" y="82"/>
                  </a:lnTo>
                  <a:lnTo>
                    <a:pt x="32" y="102"/>
                  </a:lnTo>
                  <a:lnTo>
                    <a:pt x="10" y="91"/>
                  </a:lnTo>
                  <a:lnTo>
                    <a:pt x="9" y="59"/>
                  </a:lnTo>
                  <a:lnTo>
                    <a:pt x="0" y="41"/>
                  </a:lnTo>
                  <a:lnTo>
                    <a:pt x="14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4" name="Freeform 14" descr="Wide downward diagonal"/>
            <p:cNvSpPr>
              <a:spLocks/>
            </p:cNvSpPr>
            <p:nvPr/>
          </p:nvSpPr>
          <p:spPr bwMode="auto">
            <a:xfrm>
              <a:off x="738" y="2537"/>
              <a:ext cx="22" cy="3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1" y="7"/>
                </a:cxn>
                <a:cxn ang="0">
                  <a:pos x="12" y="32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12" y="0"/>
                </a:cxn>
              </a:cxnLst>
              <a:rect l="0" t="0" r="r" b="b"/>
              <a:pathLst>
                <a:path w="22" h="35">
                  <a:moveTo>
                    <a:pt x="12" y="0"/>
                  </a:moveTo>
                  <a:lnTo>
                    <a:pt x="21" y="7"/>
                  </a:lnTo>
                  <a:lnTo>
                    <a:pt x="12" y="32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12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5" name="Freeform 15" descr="Wide downward diagonal"/>
            <p:cNvSpPr>
              <a:spLocks/>
            </p:cNvSpPr>
            <p:nvPr/>
          </p:nvSpPr>
          <p:spPr bwMode="auto">
            <a:xfrm>
              <a:off x="771" y="2510"/>
              <a:ext cx="46" cy="3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9" y="3"/>
                </a:cxn>
                <a:cxn ang="0">
                  <a:pos x="40" y="0"/>
                </a:cxn>
                <a:cxn ang="0">
                  <a:pos x="45" y="21"/>
                </a:cxn>
                <a:cxn ang="0">
                  <a:pos x="36" y="37"/>
                </a:cxn>
                <a:cxn ang="0">
                  <a:pos x="18" y="35"/>
                </a:cxn>
                <a:cxn ang="0">
                  <a:pos x="0" y="21"/>
                </a:cxn>
              </a:cxnLst>
              <a:rect l="0" t="0" r="r" b="b"/>
              <a:pathLst>
                <a:path w="46" h="38">
                  <a:moveTo>
                    <a:pt x="0" y="21"/>
                  </a:moveTo>
                  <a:lnTo>
                    <a:pt x="9" y="3"/>
                  </a:lnTo>
                  <a:lnTo>
                    <a:pt x="40" y="0"/>
                  </a:lnTo>
                  <a:lnTo>
                    <a:pt x="45" y="21"/>
                  </a:lnTo>
                  <a:lnTo>
                    <a:pt x="36" y="37"/>
                  </a:lnTo>
                  <a:lnTo>
                    <a:pt x="18" y="35"/>
                  </a:lnTo>
                  <a:lnTo>
                    <a:pt x="0" y="21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6" name="Freeform 16" descr="Wide downward diagonal"/>
            <p:cNvSpPr>
              <a:spLocks/>
            </p:cNvSpPr>
            <p:nvPr/>
          </p:nvSpPr>
          <p:spPr bwMode="auto">
            <a:xfrm>
              <a:off x="813" y="2535"/>
              <a:ext cx="66" cy="4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5" y="0"/>
                </a:cxn>
                <a:cxn ang="0">
                  <a:pos x="53" y="21"/>
                </a:cxn>
                <a:cxn ang="0">
                  <a:pos x="61" y="23"/>
                </a:cxn>
                <a:cxn ang="0">
                  <a:pos x="65" y="41"/>
                </a:cxn>
                <a:cxn ang="0">
                  <a:pos x="28" y="45"/>
                </a:cxn>
                <a:cxn ang="0">
                  <a:pos x="0" y="18"/>
                </a:cxn>
              </a:cxnLst>
              <a:rect l="0" t="0" r="r" b="b"/>
              <a:pathLst>
                <a:path w="66" h="46">
                  <a:moveTo>
                    <a:pt x="0" y="18"/>
                  </a:moveTo>
                  <a:lnTo>
                    <a:pt x="45" y="0"/>
                  </a:lnTo>
                  <a:lnTo>
                    <a:pt x="53" y="21"/>
                  </a:lnTo>
                  <a:lnTo>
                    <a:pt x="61" y="23"/>
                  </a:lnTo>
                  <a:lnTo>
                    <a:pt x="65" y="41"/>
                  </a:lnTo>
                  <a:lnTo>
                    <a:pt x="28" y="45"/>
                  </a:lnTo>
                  <a:lnTo>
                    <a:pt x="0" y="18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</p:grpSp>
      <p:sp>
        <p:nvSpPr>
          <p:cNvPr id="30" name="Freeform 19"/>
          <p:cNvSpPr>
            <a:spLocks/>
          </p:cNvSpPr>
          <p:nvPr/>
        </p:nvSpPr>
        <p:spPr bwMode="auto">
          <a:xfrm>
            <a:off x="4308824" y="3703400"/>
            <a:ext cx="1143000" cy="592137"/>
          </a:xfrm>
          <a:custGeom>
            <a:avLst/>
            <a:gdLst>
              <a:gd name="connsiteX0" fmla="*/ 78 w 9980"/>
              <a:gd name="connsiteY0" fmla="*/ 422 h 10382"/>
              <a:gd name="connsiteX1" fmla="*/ 0 w 9980"/>
              <a:gd name="connsiteY1" fmla="*/ 2203 h 10382"/>
              <a:gd name="connsiteX2" fmla="*/ 3549 w 9980"/>
              <a:gd name="connsiteY2" fmla="*/ 2446 h 10382"/>
              <a:gd name="connsiteX3" fmla="*/ 3569 w 9980"/>
              <a:gd name="connsiteY3" fmla="*/ 8114 h 10382"/>
              <a:gd name="connsiteX4" fmla="*/ 5373 w 9980"/>
              <a:gd name="connsiteY4" fmla="*/ 9693 h 10382"/>
              <a:gd name="connsiteX5" fmla="*/ 5882 w 9980"/>
              <a:gd name="connsiteY5" fmla="*/ 9126 h 10382"/>
              <a:gd name="connsiteX6" fmla="*/ 7039 w 9980"/>
              <a:gd name="connsiteY6" fmla="*/ 10382 h 10382"/>
              <a:gd name="connsiteX7" fmla="*/ 7784 w 9980"/>
              <a:gd name="connsiteY7" fmla="*/ 10341 h 10382"/>
              <a:gd name="connsiteX8" fmla="*/ 9176 w 9980"/>
              <a:gd name="connsiteY8" fmla="*/ 9126 h 10382"/>
              <a:gd name="connsiteX9" fmla="*/ 9980 w 9980"/>
              <a:gd name="connsiteY9" fmla="*/ 10260 h 10382"/>
              <a:gd name="connsiteX10" fmla="*/ 9980 w 9980"/>
              <a:gd name="connsiteY10" fmla="*/ 4147 h 10382"/>
              <a:gd name="connsiteX11" fmla="*/ 9725 w 9980"/>
              <a:gd name="connsiteY11" fmla="*/ 543 h 10382"/>
              <a:gd name="connsiteX12" fmla="*/ 44 w 9980"/>
              <a:gd name="connsiteY12" fmla="*/ 0 h 10382"/>
              <a:gd name="connsiteX0" fmla="*/ 78 w 10000"/>
              <a:gd name="connsiteY0" fmla="*/ 406 h 10000"/>
              <a:gd name="connsiteX1" fmla="*/ 0 w 10000"/>
              <a:gd name="connsiteY1" fmla="*/ 2122 h 10000"/>
              <a:gd name="connsiteX2" fmla="*/ 3556 w 10000"/>
              <a:gd name="connsiteY2" fmla="*/ 2356 h 10000"/>
              <a:gd name="connsiteX3" fmla="*/ 3576 w 10000"/>
              <a:gd name="connsiteY3" fmla="*/ 7815 h 10000"/>
              <a:gd name="connsiteX4" fmla="*/ 5384 w 10000"/>
              <a:gd name="connsiteY4" fmla="*/ 9336 h 10000"/>
              <a:gd name="connsiteX5" fmla="*/ 5894 w 10000"/>
              <a:gd name="connsiteY5" fmla="*/ 8790 h 10000"/>
              <a:gd name="connsiteX6" fmla="*/ 7053 w 10000"/>
              <a:gd name="connsiteY6" fmla="*/ 10000 h 10000"/>
              <a:gd name="connsiteX7" fmla="*/ 7800 w 10000"/>
              <a:gd name="connsiteY7" fmla="*/ 9961 h 10000"/>
              <a:gd name="connsiteX8" fmla="*/ 9194 w 10000"/>
              <a:gd name="connsiteY8" fmla="*/ 8790 h 10000"/>
              <a:gd name="connsiteX9" fmla="*/ 10000 w 10000"/>
              <a:gd name="connsiteY9" fmla="*/ 9882 h 10000"/>
              <a:gd name="connsiteX10" fmla="*/ 10000 w 10000"/>
              <a:gd name="connsiteY10" fmla="*/ 3994 h 10000"/>
              <a:gd name="connsiteX11" fmla="*/ 9539 w 10000"/>
              <a:gd name="connsiteY11" fmla="*/ 184 h 10000"/>
              <a:gd name="connsiteX12" fmla="*/ 44 w 10000"/>
              <a:gd name="connsiteY12" fmla="*/ 0 h 10000"/>
              <a:gd name="connsiteX0" fmla="*/ 78 w 10000"/>
              <a:gd name="connsiteY0" fmla="*/ 406 h 10000"/>
              <a:gd name="connsiteX1" fmla="*/ 0 w 10000"/>
              <a:gd name="connsiteY1" fmla="*/ 2122 h 10000"/>
              <a:gd name="connsiteX2" fmla="*/ 3556 w 10000"/>
              <a:gd name="connsiteY2" fmla="*/ 2356 h 10000"/>
              <a:gd name="connsiteX3" fmla="*/ 3576 w 10000"/>
              <a:gd name="connsiteY3" fmla="*/ 7815 h 10000"/>
              <a:gd name="connsiteX4" fmla="*/ 5384 w 10000"/>
              <a:gd name="connsiteY4" fmla="*/ 9336 h 10000"/>
              <a:gd name="connsiteX5" fmla="*/ 5894 w 10000"/>
              <a:gd name="connsiteY5" fmla="*/ 8790 h 10000"/>
              <a:gd name="connsiteX6" fmla="*/ 7053 w 10000"/>
              <a:gd name="connsiteY6" fmla="*/ 10000 h 10000"/>
              <a:gd name="connsiteX7" fmla="*/ 7800 w 10000"/>
              <a:gd name="connsiteY7" fmla="*/ 9961 h 10000"/>
              <a:gd name="connsiteX8" fmla="*/ 9194 w 10000"/>
              <a:gd name="connsiteY8" fmla="*/ 8790 h 10000"/>
              <a:gd name="connsiteX9" fmla="*/ 10000 w 10000"/>
              <a:gd name="connsiteY9" fmla="*/ 9882 h 10000"/>
              <a:gd name="connsiteX10" fmla="*/ 10000 w 10000"/>
              <a:gd name="connsiteY10" fmla="*/ 3994 h 10000"/>
              <a:gd name="connsiteX11" fmla="*/ 9539 w 10000"/>
              <a:gd name="connsiteY11" fmla="*/ 184 h 10000"/>
              <a:gd name="connsiteX12" fmla="*/ 44 w 10000"/>
              <a:gd name="connsiteY12" fmla="*/ 0 h 10000"/>
              <a:gd name="connsiteX0" fmla="*/ 78 w 10000"/>
              <a:gd name="connsiteY0" fmla="*/ 372 h 9966"/>
              <a:gd name="connsiteX1" fmla="*/ 0 w 10000"/>
              <a:gd name="connsiteY1" fmla="*/ 2088 h 9966"/>
              <a:gd name="connsiteX2" fmla="*/ 3556 w 10000"/>
              <a:gd name="connsiteY2" fmla="*/ 2322 h 9966"/>
              <a:gd name="connsiteX3" fmla="*/ 3576 w 10000"/>
              <a:gd name="connsiteY3" fmla="*/ 7781 h 9966"/>
              <a:gd name="connsiteX4" fmla="*/ 5384 w 10000"/>
              <a:gd name="connsiteY4" fmla="*/ 9302 h 9966"/>
              <a:gd name="connsiteX5" fmla="*/ 5894 w 10000"/>
              <a:gd name="connsiteY5" fmla="*/ 8756 h 9966"/>
              <a:gd name="connsiteX6" fmla="*/ 7053 w 10000"/>
              <a:gd name="connsiteY6" fmla="*/ 9966 h 9966"/>
              <a:gd name="connsiteX7" fmla="*/ 7800 w 10000"/>
              <a:gd name="connsiteY7" fmla="*/ 9927 h 9966"/>
              <a:gd name="connsiteX8" fmla="*/ 9194 w 10000"/>
              <a:gd name="connsiteY8" fmla="*/ 8756 h 9966"/>
              <a:gd name="connsiteX9" fmla="*/ 10000 w 10000"/>
              <a:gd name="connsiteY9" fmla="*/ 9848 h 9966"/>
              <a:gd name="connsiteX10" fmla="*/ 10000 w 10000"/>
              <a:gd name="connsiteY10" fmla="*/ 3960 h 9966"/>
              <a:gd name="connsiteX11" fmla="*/ 9539 w 10000"/>
              <a:gd name="connsiteY11" fmla="*/ 150 h 9966"/>
              <a:gd name="connsiteX12" fmla="*/ 232 w 10000"/>
              <a:gd name="connsiteY12" fmla="*/ 0 h 9966"/>
              <a:gd name="connsiteX0" fmla="*/ 78 w 10000"/>
              <a:gd name="connsiteY0" fmla="*/ 33 h 10000"/>
              <a:gd name="connsiteX1" fmla="*/ 0 w 10000"/>
              <a:gd name="connsiteY1" fmla="*/ 2095 h 10000"/>
              <a:gd name="connsiteX2" fmla="*/ 3556 w 10000"/>
              <a:gd name="connsiteY2" fmla="*/ 2330 h 10000"/>
              <a:gd name="connsiteX3" fmla="*/ 3576 w 10000"/>
              <a:gd name="connsiteY3" fmla="*/ 7808 h 10000"/>
              <a:gd name="connsiteX4" fmla="*/ 5384 w 10000"/>
              <a:gd name="connsiteY4" fmla="*/ 9334 h 10000"/>
              <a:gd name="connsiteX5" fmla="*/ 5894 w 10000"/>
              <a:gd name="connsiteY5" fmla="*/ 8786 h 10000"/>
              <a:gd name="connsiteX6" fmla="*/ 7053 w 10000"/>
              <a:gd name="connsiteY6" fmla="*/ 10000 h 10000"/>
              <a:gd name="connsiteX7" fmla="*/ 7800 w 10000"/>
              <a:gd name="connsiteY7" fmla="*/ 9961 h 10000"/>
              <a:gd name="connsiteX8" fmla="*/ 9194 w 10000"/>
              <a:gd name="connsiteY8" fmla="*/ 8786 h 10000"/>
              <a:gd name="connsiteX9" fmla="*/ 10000 w 10000"/>
              <a:gd name="connsiteY9" fmla="*/ 9882 h 10000"/>
              <a:gd name="connsiteX10" fmla="*/ 10000 w 10000"/>
              <a:gd name="connsiteY10" fmla="*/ 3974 h 10000"/>
              <a:gd name="connsiteX11" fmla="*/ 9539 w 10000"/>
              <a:gd name="connsiteY11" fmla="*/ 151 h 10000"/>
              <a:gd name="connsiteX12" fmla="*/ 232 w 10000"/>
              <a:gd name="connsiteY12" fmla="*/ 0 h 10000"/>
              <a:gd name="connsiteX0" fmla="*/ 78 w 10000"/>
              <a:gd name="connsiteY0" fmla="*/ 0 h 10069"/>
              <a:gd name="connsiteX1" fmla="*/ 0 w 10000"/>
              <a:gd name="connsiteY1" fmla="*/ 2164 h 10069"/>
              <a:gd name="connsiteX2" fmla="*/ 3556 w 10000"/>
              <a:gd name="connsiteY2" fmla="*/ 2399 h 10069"/>
              <a:gd name="connsiteX3" fmla="*/ 3576 w 10000"/>
              <a:gd name="connsiteY3" fmla="*/ 7877 h 10069"/>
              <a:gd name="connsiteX4" fmla="*/ 5384 w 10000"/>
              <a:gd name="connsiteY4" fmla="*/ 9403 h 10069"/>
              <a:gd name="connsiteX5" fmla="*/ 5894 w 10000"/>
              <a:gd name="connsiteY5" fmla="*/ 8855 h 10069"/>
              <a:gd name="connsiteX6" fmla="*/ 7053 w 10000"/>
              <a:gd name="connsiteY6" fmla="*/ 10069 h 10069"/>
              <a:gd name="connsiteX7" fmla="*/ 7800 w 10000"/>
              <a:gd name="connsiteY7" fmla="*/ 10030 h 10069"/>
              <a:gd name="connsiteX8" fmla="*/ 9194 w 10000"/>
              <a:gd name="connsiteY8" fmla="*/ 8855 h 10069"/>
              <a:gd name="connsiteX9" fmla="*/ 10000 w 10000"/>
              <a:gd name="connsiteY9" fmla="*/ 9951 h 10069"/>
              <a:gd name="connsiteX10" fmla="*/ 10000 w 10000"/>
              <a:gd name="connsiteY10" fmla="*/ 4043 h 10069"/>
              <a:gd name="connsiteX11" fmla="*/ 9539 w 10000"/>
              <a:gd name="connsiteY11" fmla="*/ 220 h 10069"/>
              <a:gd name="connsiteX12" fmla="*/ 232 w 10000"/>
              <a:gd name="connsiteY12" fmla="*/ 69 h 10069"/>
              <a:gd name="connsiteX0" fmla="*/ 78 w 10000"/>
              <a:gd name="connsiteY0" fmla="*/ 0 h 10069"/>
              <a:gd name="connsiteX1" fmla="*/ 0 w 10000"/>
              <a:gd name="connsiteY1" fmla="*/ 2164 h 10069"/>
              <a:gd name="connsiteX2" fmla="*/ 3556 w 10000"/>
              <a:gd name="connsiteY2" fmla="*/ 2399 h 10069"/>
              <a:gd name="connsiteX3" fmla="*/ 3576 w 10000"/>
              <a:gd name="connsiteY3" fmla="*/ 7877 h 10069"/>
              <a:gd name="connsiteX4" fmla="*/ 5384 w 10000"/>
              <a:gd name="connsiteY4" fmla="*/ 9403 h 10069"/>
              <a:gd name="connsiteX5" fmla="*/ 5894 w 10000"/>
              <a:gd name="connsiteY5" fmla="*/ 8855 h 10069"/>
              <a:gd name="connsiteX6" fmla="*/ 7053 w 10000"/>
              <a:gd name="connsiteY6" fmla="*/ 10069 h 10069"/>
              <a:gd name="connsiteX7" fmla="*/ 7800 w 10000"/>
              <a:gd name="connsiteY7" fmla="*/ 10030 h 10069"/>
              <a:gd name="connsiteX8" fmla="*/ 9194 w 10000"/>
              <a:gd name="connsiteY8" fmla="*/ 8855 h 10069"/>
              <a:gd name="connsiteX9" fmla="*/ 10000 w 10000"/>
              <a:gd name="connsiteY9" fmla="*/ 9951 h 10069"/>
              <a:gd name="connsiteX10" fmla="*/ 10000 w 10000"/>
              <a:gd name="connsiteY10" fmla="*/ 4043 h 10069"/>
              <a:gd name="connsiteX11" fmla="*/ 9539 w 10000"/>
              <a:gd name="connsiteY11" fmla="*/ 220 h 10069"/>
              <a:gd name="connsiteX12" fmla="*/ 44 w 10000"/>
              <a:gd name="connsiteY12" fmla="*/ 69 h 10069"/>
              <a:gd name="connsiteX0" fmla="*/ 78 w 10000"/>
              <a:gd name="connsiteY0" fmla="*/ 33 h 10102"/>
              <a:gd name="connsiteX1" fmla="*/ 0 w 10000"/>
              <a:gd name="connsiteY1" fmla="*/ 2197 h 10102"/>
              <a:gd name="connsiteX2" fmla="*/ 3556 w 10000"/>
              <a:gd name="connsiteY2" fmla="*/ 2432 h 10102"/>
              <a:gd name="connsiteX3" fmla="*/ 3576 w 10000"/>
              <a:gd name="connsiteY3" fmla="*/ 7910 h 10102"/>
              <a:gd name="connsiteX4" fmla="*/ 5384 w 10000"/>
              <a:gd name="connsiteY4" fmla="*/ 9436 h 10102"/>
              <a:gd name="connsiteX5" fmla="*/ 5894 w 10000"/>
              <a:gd name="connsiteY5" fmla="*/ 8888 h 10102"/>
              <a:gd name="connsiteX6" fmla="*/ 7053 w 10000"/>
              <a:gd name="connsiteY6" fmla="*/ 10102 h 10102"/>
              <a:gd name="connsiteX7" fmla="*/ 7800 w 10000"/>
              <a:gd name="connsiteY7" fmla="*/ 10063 h 10102"/>
              <a:gd name="connsiteX8" fmla="*/ 9194 w 10000"/>
              <a:gd name="connsiteY8" fmla="*/ 8888 h 10102"/>
              <a:gd name="connsiteX9" fmla="*/ 10000 w 10000"/>
              <a:gd name="connsiteY9" fmla="*/ 9984 h 10102"/>
              <a:gd name="connsiteX10" fmla="*/ 10000 w 10000"/>
              <a:gd name="connsiteY10" fmla="*/ 4076 h 10102"/>
              <a:gd name="connsiteX11" fmla="*/ 9539 w 10000"/>
              <a:gd name="connsiteY11" fmla="*/ 253 h 10102"/>
              <a:gd name="connsiteX12" fmla="*/ 78 w 10000"/>
              <a:gd name="connsiteY12" fmla="*/ 0 h 10102"/>
              <a:gd name="connsiteX0" fmla="*/ 86 w 10008"/>
              <a:gd name="connsiteY0" fmla="*/ 0 h 10069"/>
              <a:gd name="connsiteX1" fmla="*/ 8 w 10008"/>
              <a:gd name="connsiteY1" fmla="*/ 2164 h 10069"/>
              <a:gd name="connsiteX2" fmla="*/ 3564 w 10008"/>
              <a:gd name="connsiteY2" fmla="*/ 2399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334 h 10069"/>
              <a:gd name="connsiteX2" fmla="*/ 3564 w 10008"/>
              <a:gd name="connsiteY2" fmla="*/ 2399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334 h 10069"/>
              <a:gd name="connsiteX2" fmla="*/ 3547 w 10008"/>
              <a:gd name="connsiteY2" fmla="*/ 2467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59 w 10008"/>
              <a:gd name="connsiteY1" fmla="*/ 2334 h 10069"/>
              <a:gd name="connsiteX2" fmla="*/ 3547 w 10008"/>
              <a:gd name="connsiteY2" fmla="*/ 2467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47 w 10008"/>
              <a:gd name="connsiteY2" fmla="*/ 2467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47 w 10008"/>
              <a:gd name="connsiteY2" fmla="*/ 2467 h 10069"/>
              <a:gd name="connsiteX3" fmla="*/ 3550 w 10008"/>
              <a:gd name="connsiteY3" fmla="*/ 7843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47 w 10008"/>
              <a:gd name="connsiteY2" fmla="*/ 2467 h 10069"/>
              <a:gd name="connsiteX3" fmla="*/ 3533 w 10008"/>
              <a:gd name="connsiteY3" fmla="*/ 7775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64 w 10008"/>
              <a:gd name="connsiteY2" fmla="*/ 2365 h 10069"/>
              <a:gd name="connsiteX3" fmla="*/ 3533 w 10008"/>
              <a:gd name="connsiteY3" fmla="*/ 7775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64 w 10008"/>
              <a:gd name="connsiteY2" fmla="*/ 2365 h 10069"/>
              <a:gd name="connsiteX3" fmla="*/ 3533 w 10008"/>
              <a:gd name="connsiteY3" fmla="*/ 7775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615 w 10008"/>
              <a:gd name="connsiteY11" fmla="*/ 254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64 w 10008"/>
              <a:gd name="connsiteY2" fmla="*/ 2365 h 10069"/>
              <a:gd name="connsiteX3" fmla="*/ 3533 w 10008"/>
              <a:gd name="connsiteY3" fmla="*/ 7775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615 w 10008"/>
              <a:gd name="connsiteY11" fmla="*/ 254 h 10069"/>
              <a:gd name="connsiteX12" fmla="*/ 0 w 10008"/>
              <a:gd name="connsiteY12" fmla="*/ 1 h 1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8" h="10069">
                <a:moveTo>
                  <a:pt x="86" y="0"/>
                </a:moveTo>
                <a:cubicBezTo>
                  <a:pt x="60" y="575"/>
                  <a:pt x="34" y="1658"/>
                  <a:pt x="8" y="2232"/>
                </a:cubicBezTo>
                <a:lnTo>
                  <a:pt x="3564" y="2365"/>
                </a:lnTo>
                <a:cubicBezTo>
                  <a:pt x="3571" y="4190"/>
                  <a:pt x="3526" y="5949"/>
                  <a:pt x="3533" y="7775"/>
                </a:cubicBezTo>
                <a:lnTo>
                  <a:pt x="5392" y="9403"/>
                </a:lnTo>
                <a:lnTo>
                  <a:pt x="5902" y="8855"/>
                </a:lnTo>
                <a:lnTo>
                  <a:pt x="7061" y="10069"/>
                </a:lnTo>
                <a:lnTo>
                  <a:pt x="7808" y="10030"/>
                </a:lnTo>
                <a:lnTo>
                  <a:pt x="9202" y="8855"/>
                </a:lnTo>
                <a:lnTo>
                  <a:pt x="10008" y="9951"/>
                </a:lnTo>
                <a:lnTo>
                  <a:pt x="10008" y="4043"/>
                </a:lnTo>
                <a:cubicBezTo>
                  <a:pt x="9854" y="2768"/>
                  <a:pt x="9769" y="1528"/>
                  <a:pt x="9615" y="254"/>
                </a:cubicBezTo>
                <a:cubicBezTo>
                  <a:pt x="6342" y="238"/>
                  <a:pt x="3205" y="85"/>
                  <a:pt x="0" y="1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1" name="Freeform 20"/>
          <p:cNvSpPr>
            <a:spLocks/>
          </p:cNvSpPr>
          <p:nvPr/>
        </p:nvSpPr>
        <p:spPr bwMode="auto">
          <a:xfrm>
            <a:off x="5423249" y="3736737"/>
            <a:ext cx="655638" cy="639763"/>
          </a:xfrm>
          <a:custGeom>
            <a:avLst/>
            <a:gdLst>
              <a:gd name="connsiteX0" fmla="*/ 212 w 10177"/>
              <a:gd name="connsiteY0" fmla="*/ 929 h 9963"/>
              <a:gd name="connsiteX1" fmla="*/ 4149 w 10177"/>
              <a:gd name="connsiteY1" fmla="*/ 409 h 9963"/>
              <a:gd name="connsiteX2" fmla="*/ 8992 w 10177"/>
              <a:gd name="connsiteY2" fmla="*/ 0 h 9963"/>
              <a:gd name="connsiteX3" fmla="*/ 8749 w 10177"/>
              <a:gd name="connsiteY3" fmla="*/ 1301 h 9963"/>
              <a:gd name="connsiteX4" fmla="*/ 9829 w 10177"/>
              <a:gd name="connsiteY4" fmla="*/ 1041 h 9963"/>
              <a:gd name="connsiteX5" fmla="*/ 10177 w 10177"/>
              <a:gd name="connsiteY5" fmla="*/ 1896 h 9963"/>
              <a:gd name="connsiteX6" fmla="*/ 9062 w 10177"/>
              <a:gd name="connsiteY6" fmla="*/ 2714 h 9963"/>
              <a:gd name="connsiteX7" fmla="*/ 9341 w 10177"/>
              <a:gd name="connsiteY7" fmla="*/ 4089 h 9963"/>
              <a:gd name="connsiteX8" fmla="*/ 8191 w 10177"/>
              <a:gd name="connsiteY8" fmla="*/ 6394 h 9963"/>
              <a:gd name="connsiteX9" fmla="*/ 7320 w 10177"/>
              <a:gd name="connsiteY9" fmla="*/ 7807 h 9963"/>
              <a:gd name="connsiteX10" fmla="*/ 7808 w 10177"/>
              <a:gd name="connsiteY10" fmla="*/ 9628 h 9963"/>
              <a:gd name="connsiteX11" fmla="*/ 1641 w 10177"/>
              <a:gd name="connsiteY11" fmla="*/ 9963 h 9963"/>
              <a:gd name="connsiteX12" fmla="*/ 1606 w 10177"/>
              <a:gd name="connsiteY12" fmla="*/ 8848 h 9963"/>
              <a:gd name="connsiteX13" fmla="*/ 386 w 10177"/>
              <a:gd name="connsiteY13" fmla="*/ 8587 h 9963"/>
              <a:gd name="connsiteX14" fmla="*/ 386 w 10177"/>
              <a:gd name="connsiteY14" fmla="*/ 2714 h 9963"/>
              <a:gd name="connsiteX15" fmla="*/ 0 w 10177"/>
              <a:gd name="connsiteY15" fmla="*/ 704 h 9963"/>
              <a:gd name="connsiteX0" fmla="*/ 208 w 10000"/>
              <a:gd name="connsiteY0" fmla="*/ 932 h 10000"/>
              <a:gd name="connsiteX1" fmla="*/ 4107 w 10000"/>
              <a:gd name="connsiteY1" fmla="*/ 153 h 10000"/>
              <a:gd name="connsiteX2" fmla="*/ 8836 w 10000"/>
              <a:gd name="connsiteY2" fmla="*/ 0 h 10000"/>
              <a:gd name="connsiteX3" fmla="*/ 8597 w 10000"/>
              <a:gd name="connsiteY3" fmla="*/ 1306 h 10000"/>
              <a:gd name="connsiteX4" fmla="*/ 9658 w 10000"/>
              <a:gd name="connsiteY4" fmla="*/ 1045 h 10000"/>
              <a:gd name="connsiteX5" fmla="*/ 10000 w 10000"/>
              <a:gd name="connsiteY5" fmla="*/ 1903 h 10000"/>
              <a:gd name="connsiteX6" fmla="*/ 8904 w 10000"/>
              <a:gd name="connsiteY6" fmla="*/ 2724 h 10000"/>
              <a:gd name="connsiteX7" fmla="*/ 9179 w 10000"/>
              <a:gd name="connsiteY7" fmla="*/ 4104 h 10000"/>
              <a:gd name="connsiteX8" fmla="*/ 8049 w 10000"/>
              <a:gd name="connsiteY8" fmla="*/ 6418 h 10000"/>
              <a:gd name="connsiteX9" fmla="*/ 7193 w 10000"/>
              <a:gd name="connsiteY9" fmla="*/ 7836 h 10000"/>
              <a:gd name="connsiteX10" fmla="*/ 7672 w 10000"/>
              <a:gd name="connsiteY10" fmla="*/ 9664 h 10000"/>
              <a:gd name="connsiteX11" fmla="*/ 1612 w 10000"/>
              <a:gd name="connsiteY11" fmla="*/ 10000 h 10000"/>
              <a:gd name="connsiteX12" fmla="*/ 1578 w 10000"/>
              <a:gd name="connsiteY12" fmla="*/ 8881 h 10000"/>
              <a:gd name="connsiteX13" fmla="*/ 379 w 10000"/>
              <a:gd name="connsiteY13" fmla="*/ 8619 h 10000"/>
              <a:gd name="connsiteX14" fmla="*/ 379 w 10000"/>
              <a:gd name="connsiteY14" fmla="*/ 2724 h 10000"/>
              <a:gd name="connsiteX15" fmla="*/ 0 w 10000"/>
              <a:gd name="connsiteY15" fmla="*/ 707 h 10000"/>
              <a:gd name="connsiteX0" fmla="*/ 208 w 10000"/>
              <a:gd name="connsiteY0" fmla="*/ 1190 h 10258"/>
              <a:gd name="connsiteX1" fmla="*/ 4107 w 10000"/>
              <a:gd name="connsiteY1" fmla="*/ 411 h 10258"/>
              <a:gd name="connsiteX2" fmla="*/ 8598 w 10000"/>
              <a:gd name="connsiteY2" fmla="*/ 0 h 10258"/>
              <a:gd name="connsiteX3" fmla="*/ 8597 w 10000"/>
              <a:gd name="connsiteY3" fmla="*/ 1564 h 10258"/>
              <a:gd name="connsiteX4" fmla="*/ 9658 w 10000"/>
              <a:gd name="connsiteY4" fmla="*/ 1303 h 10258"/>
              <a:gd name="connsiteX5" fmla="*/ 10000 w 10000"/>
              <a:gd name="connsiteY5" fmla="*/ 2161 h 10258"/>
              <a:gd name="connsiteX6" fmla="*/ 8904 w 10000"/>
              <a:gd name="connsiteY6" fmla="*/ 2982 h 10258"/>
              <a:gd name="connsiteX7" fmla="*/ 9179 w 10000"/>
              <a:gd name="connsiteY7" fmla="*/ 4362 h 10258"/>
              <a:gd name="connsiteX8" fmla="*/ 8049 w 10000"/>
              <a:gd name="connsiteY8" fmla="*/ 6676 h 10258"/>
              <a:gd name="connsiteX9" fmla="*/ 7193 w 10000"/>
              <a:gd name="connsiteY9" fmla="*/ 8094 h 10258"/>
              <a:gd name="connsiteX10" fmla="*/ 7672 w 10000"/>
              <a:gd name="connsiteY10" fmla="*/ 9922 h 10258"/>
              <a:gd name="connsiteX11" fmla="*/ 1612 w 10000"/>
              <a:gd name="connsiteY11" fmla="*/ 10258 h 10258"/>
              <a:gd name="connsiteX12" fmla="*/ 1578 w 10000"/>
              <a:gd name="connsiteY12" fmla="*/ 9139 h 10258"/>
              <a:gd name="connsiteX13" fmla="*/ 379 w 10000"/>
              <a:gd name="connsiteY13" fmla="*/ 8877 h 10258"/>
              <a:gd name="connsiteX14" fmla="*/ 379 w 10000"/>
              <a:gd name="connsiteY14" fmla="*/ 2982 h 10258"/>
              <a:gd name="connsiteX15" fmla="*/ 0 w 10000"/>
              <a:gd name="connsiteY15" fmla="*/ 965 h 10258"/>
              <a:gd name="connsiteX0" fmla="*/ 208 w 10000"/>
              <a:gd name="connsiteY0" fmla="*/ 1190 h 10258"/>
              <a:gd name="connsiteX1" fmla="*/ 4107 w 10000"/>
              <a:gd name="connsiteY1" fmla="*/ 411 h 10258"/>
              <a:gd name="connsiteX2" fmla="*/ 8598 w 10000"/>
              <a:gd name="connsiteY2" fmla="*/ 0 h 10258"/>
              <a:gd name="connsiteX3" fmla="*/ 8359 w 10000"/>
              <a:gd name="connsiteY3" fmla="*/ 1241 h 10258"/>
              <a:gd name="connsiteX4" fmla="*/ 9658 w 10000"/>
              <a:gd name="connsiteY4" fmla="*/ 1303 h 10258"/>
              <a:gd name="connsiteX5" fmla="*/ 10000 w 10000"/>
              <a:gd name="connsiteY5" fmla="*/ 2161 h 10258"/>
              <a:gd name="connsiteX6" fmla="*/ 8904 w 10000"/>
              <a:gd name="connsiteY6" fmla="*/ 2982 h 10258"/>
              <a:gd name="connsiteX7" fmla="*/ 9179 w 10000"/>
              <a:gd name="connsiteY7" fmla="*/ 4362 h 10258"/>
              <a:gd name="connsiteX8" fmla="*/ 8049 w 10000"/>
              <a:gd name="connsiteY8" fmla="*/ 6676 h 10258"/>
              <a:gd name="connsiteX9" fmla="*/ 7193 w 10000"/>
              <a:gd name="connsiteY9" fmla="*/ 8094 h 10258"/>
              <a:gd name="connsiteX10" fmla="*/ 7672 w 10000"/>
              <a:gd name="connsiteY10" fmla="*/ 9922 h 10258"/>
              <a:gd name="connsiteX11" fmla="*/ 1612 w 10000"/>
              <a:gd name="connsiteY11" fmla="*/ 10258 h 10258"/>
              <a:gd name="connsiteX12" fmla="*/ 1578 w 10000"/>
              <a:gd name="connsiteY12" fmla="*/ 9139 h 10258"/>
              <a:gd name="connsiteX13" fmla="*/ 379 w 10000"/>
              <a:gd name="connsiteY13" fmla="*/ 8877 h 10258"/>
              <a:gd name="connsiteX14" fmla="*/ 379 w 10000"/>
              <a:gd name="connsiteY14" fmla="*/ 2982 h 10258"/>
              <a:gd name="connsiteX15" fmla="*/ 0 w 10000"/>
              <a:gd name="connsiteY15" fmla="*/ 965 h 10258"/>
              <a:gd name="connsiteX0" fmla="*/ 208 w 10000"/>
              <a:gd name="connsiteY0" fmla="*/ 1190 h 10258"/>
              <a:gd name="connsiteX1" fmla="*/ 4107 w 10000"/>
              <a:gd name="connsiteY1" fmla="*/ 411 h 10258"/>
              <a:gd name="connsiteX2" fmla="*/ 8598 w 10000"/>
              <a:gd name="connsiteY2" fmla="*/ 0 h 10258"/>
              <a:gd name="connsiteX3" fmla="*/ 8359 w 10000"/>
              <a:gd name="connsiteY3" fmla="*/ 1241 h 10258"/>
              <a:gd name="connsiteX4" fmla="*/ 9539 w 10000"/>
              <a:gd name="connsiteY4" fmla="*/ 980 h 10258"/>
              <a:gd name="connsiteX5" fmla="*/ 10000 w 10000"/>
              <a:gd name="connsiteY5" fmla="*/ 2161 h 10258"/>
              <a:gd name="connsiteX6" fmla="*/ 8904 w 10000"/>
              <a:gd name="connsiteY6" fmla="*/ 2982 h 10258"/>
              <a:gd name="connsiteX7" fmla="*/ 9179 w 10000"/>
              <a:gd name="connsiteY7" fmla="*/ 4362 h 10258"/>
              <a:gd name="connsiteX8" fmla="*/ 8049 w 10000"/>
              <a:gd name="connsiteY8" fmla="*/ 6676 h 10258"/>
              <a:gd name="connsiteX9" fmla="*/ 7193 w 10000"/>
              <a:gd name="connsiteY9" fmla="*/ 8094 h 10258"/>
              <a:gd name="connsiteX10" fmla="*/ 7672 w 10000"/>
              <a:gd name="connsiteY10" fmla="*/ 9922 h 10258"/>
              <a:gd name="connsiteX11" fmla="*/ 1612 w 10000"/>
              <a:gd name="connsiteY11" fmla="*/ 10258 h 10258"/>
              <a:gd name="connsiteX12" fmla="*/ 1578 w 10000"/>
              <a:gd name="connsiteY12" fmla="*/ 9139 h 10258"/>
              <a:gd name="connsiteX13" fmla="*/ 379 w 10000"/>
              <a:gd name="connsiteY13" fmla="*/ 8877 h 10258"/>
              <a:gd name="connsiteX14" fmla="*/ 379 w 10000"/>
              <a:gd name="connsiteY14" fmla="*/ 2982 h 10258"/>
              <a:gd name="connsiteX15" fmla="*/ 0 w 10000"/>
              <a:gd name="connsiteY15" fmla="*/ 965 h 10258"/>
              <a:gd name="connsiteX0" fmla="*/ 59 w 10000"/>
              <a:gd name="connsiteY0" fmla="*/ 899 h 10258"/>
              <a:gd name="connsiteX1" fmla="*/ 4107 w 10000"/>
              <a:gd name="connsiteY1" fmla="*/ 411 h 10258"/>
              <a:gd name="connsiteX2" fmla="*/ 8598 w 10000"/>
              <a:gd name="connsiteY2" fmla="*/ 0 h 10258"/>
              <a:gd name="connsiteX3" fmla="*/ 8359 w 10000"/>
              <a:gd name="connsiteY3" fmla="*/ 1241 h 10258"/>
              <a:gd name="connsiteX4" fmla="*/ 9539 w 10000"/>
              <a:gd name="connsiteY4" fmla="*/ 980 h 10258"/>
              <a:gd name="connsiteX5" fmla="*/ 10000 w 10000"/>
              <a:gd name="connsiteY5" fmla="*/ 2161 h 10258"/>
              <a:gd name="connsiteX6" fmla="*/ 8904 w 10000"/>
              <a:gd name="connsiteY6" fmla="*/ 2982 h 10258"/>
              <a:gd name="connsiteX7" fmla="*/ 9179 w 10000"/>
              <a:gd name="connsiteY7" fmla="*/ 4362 h 10258"/>
              <a:gd name="connsiteX8" fmla="*/ 8049 w 10000"/>
              <a:gd name="connsiteY8" fmla="*/ 6676 h 10258"/>
              <a:gd name="connsiteX9" fmla="*/ 7193 w 10000"/>
              <a:gd name="connsiteY9" fmla="*/ 8094 h 10258"/>
              <a:gd name="connsiteX10" fmla="*/ 7672 w 10000"/>
              <a:gd name="connsiteY10" fmla="*/ 9922 h 10258"/>
              <a:gd name="connsiteX11" fmla="*/ 1612 w 10000"/>
              <a:gd name="connsiteY11" fmla="*/ 10258 h 10258"/>
              <a:gd name="connsiteX12" fmla="*/ 1578 w 10000"/>
              <a:gd name="connsiteY12" fmla="*/ 9139 h 10258"/>
              <a:gd name="connsiteX13" fmla="*/ 379 w 10000"/>
              <a:gd name="connsiteY13" fmla="*/ 8877 h 10258"/>
              <a:gd name="connsiteX14" fmla="*/ 379 w 10000"/>
              <a:gd name="connsiteY14" fmla="*/ 2982 h 10258"/>
              <a:gd name="connsiteX15" fmla="*/ 0 w 10000"/>
              <a:gd name="connsiteY15" fmla="*/ 965 h 10258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672 w 10000"/>
              <a:gd name="connsiteY10" fmla="*/ 9922 h 10226"/>
              <a:gd name="connsiteX11" fmla="*/ 1523 w 10000"/>
              <a:gd name="connsiteY11" fmla="*/ 10226 h 10226"/>
              <a:gd name="connsiteX12" fmla="*/ 1578 w 10000"/>
              <a:gd name="connsiteY12" fmla="*/ 9139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78 w 10000"/>
              <a:gd name="connsiteY12" fmla="*/ 9139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608 w 10000"/>
              <a:gd name="connsiteY12" fmla="*/ 9139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78 w 10000"/>
              <a:gd name="connsiteY12" fmla="*/ 9107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78 w 10000"/>
              <a:gd name="connsiteY12" fmla="*/ 9107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379 w 10000"/>
              <a:gd name="connsiteY12" fmla="*/ 8877 h 10226"/>
              <a:gd name="connsiteX13" fmla="*/ 379 w 10000"/>
              <a:gd name="connsiteY13" fmla="*/ 2982 h 10226"/>
              <a:gd name="connsiteX14" fmla="*/ 0 w 10000"/>
              <a:gd name="connsiteY14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568 w 10000"/>
              <a:gd name="connsiteY12" fmla="*/ 9851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612 w 10000"/>
              <a:gd name="connsiteY10" fmla="*/ 10051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323"/>
              <a:gd name="connsiteX1" fmla="*/ 4107 w 10000"/>
              <a:gd name="connsiteY1" fmla="*/ 411 h 10323"/>
              <a:gd name="connsiteX2" fmla="*/ 8598 w 10000"/>
              <a:gd name="connsiteY2" fmla="*/ 0 h 10323"/>
              <a:gd name="connsiteX3" fmla="*/ 8359 w 10000"/>
              <a:gd name="connsiteY3" fmla="*/ 1241 h 10323"/>
              <a:gd name="connsiteX4" fmla="*/ 9539 w 10000"/>
              <a:gd name="connsiteY4" fmla="*/ 980 h 10323"/>
              <a:gd name="connsiteX5" fmla="*/ 10000 w 10000"/>
              <a:gd name="connsiteY5" fmla="*/ 2161 h 10323"/>
              <a:gd name="connsiteX6" fmla="*/ 8904 w 10000"/>
              <a:gd name="connsiteY6" fmla="*/ 2982 h 10323"/>
              <a:gd name="connsiteX7" fmla="*/ 9179 w 10000"/>
              <a:gd name="connsiteY7" fmla="*/ 4362 h 10323"/>
              <a:gd name="connsiteX8" fmla="*/ 8049 w 10000"/>
              <a:gd name="connsiteY8" fmla="*/ 6676 h 10323"/>
              <a:gd name="connsiteX9" fmla="*/ 7193 w 10000"/>
              <a:gd name="connsiteY9" fmla="*/ 8094 h 10323"/>
              <a:gd name="connsiteX10" fmla="*/ 7612 w 10000"/>
              <a:gd name="connsiteY10" fmla="*/ 10051 h 10323"/>
              <a:gd name="connsiteX11" fmla="*/ 1493 w 10000"/>
              <a:gd name="connsiteY11" fmla="*/ 10323 h 10323"/>
              <a:gd name="connsiteX12" fmla="*/ 1521 w 10000"/>
              <a:gd name="connsiteY12" fmla="*/ 9173 h 10323"/>
              <a:gd name="connsiteX13" fmla="*/ 379 w 10000"/>
              <a:gd name="connsiteY13" fmla="*/ 8877 h 10323"/>
              <a:gd name="connsiteX14" fmla="*/ 379 w 10000"/>
              <a:gd name="connsiteY14" fmla="*/ 2982 h 10323"/>
              <a:gd name="connsiteX15" fmla="*/ 0 w 10000"/>
              <a:gd name="connsiteY15" fmla="*/ 965 h 10323"/>
              <a:gd name="connsiteX0" fmla="*/ 59 w 10000"/>
              <a:gd name="connsiteY0" fmla="*/ 899 h 10323"/>
              <a:gd name="connsiteX1" fmla="*/ 4107 w 10000"/>
              <a:gd name="connsiteY1" fmla="*/ 411 h 10323"/>
              <a:gd name="connsiteX2" fmla="*/ 8598 w 10000"/>
              <a:gd name="connsiteY2" fmla="*/ 0 h 10323"/>
              <a:gd name="connsiteX3" fmla="*/ 8359 w 10000"/>
              <a:gd name="connsiteY3" fmla="*/ 1241 h 10323"/>
              <a:gd name="connsiteX4" fmla="*/ 9539 w 10000"/>
              <a:gd name="connsiteY4" fmla="*/ 980 h 10323"/>
              <a:gd name="connsiteX5" fmla="*/ 10000 w 10000"/>
              <a:gd name="connsiteY5" fmla="*/ 2161 h 10323"/>
              <a:gd name="connsiteX6" fmla="*/ 8904 w 10000"/>
              <a:gd name="connsiteY6" fmla="*/ 2982 h 10323"/>
              <a:gd name="connsiteX7" fmla="*/ 9179 w 10000"/>
              <a:gd name="connsiteY7" fmla="*/ 4362 h 10323"/>
              <a:gd name="connsiteX8" fmla="*/ 7193 w 10000"/>
              <a:gd name="connsiteY8" fmla="*/ 8094 h 10323"/>
              <a:gd name="connsiteX9" fmla="*/ 7612 w 10000"/>
              <a:gd name="connsiteY9" fmla="*/ 10051 h 10323"/>
              <a:gd name="connsiteX10" fmla="*/ 1493 w 10000"/>
              <a:gd name="connsiteY10" fmla="*/ 10323 h 10323"/>
              <a:gd name="connsiteX11" fmla="*/ 1521 w 10000"/>
              <a:gd name="connsiteY11" fmla="*/ 9173 h 10323"/>
              <a:gd name="connsiteX12" fmla="*/ 379 w 10000"/>
              <a:gd name="connsiteY12" fmla="*/ 8877 h 10323"/>
              <a:gd name="connsiteX13" fmla="*/ 379 w 10000"/>
              <a:gd name="connsiteY13" fmla="*/ 2982 h 10323"/>
              <a:gd name="connsiteX14" fmla="*/ 0 w 10000"/>
              <a:gd name="connsiteY14" fmla="*/ 965 h 10323"/>
              <a:gd name="connsiteX0" fmla="*/ 59 w 10000"/>
              <a:gd name="connsiteY0" fmla="*/ 899 h 10323"/>
              <a:gd name="connsiteX1" fmla="*/ 4107 w 10000"/>
              <a:gd name="connsiteY1" fmla="*/ 411 h 10323"/>
              <a:gd name="connsiteX2" fmla="*/ 8598 w 10000"/>
              <a:gd name="connsiteY2" fmla="*/ 0 h 10323"/>
              <a:gd name="connsiteX3" fmla="*/ 8359 w 10000"/>
              <a:gd name="connsiteY3" fmla="*/ 1241 h 10323"/>
              <a:gd name="connsiteX4" fmla="*/ 9539 w 10000"/>
              <a:gd name="connsiteY4" fmla="*/ 980 h 10323"/>
              <a:gd name="connsiteX5" fmla="*/ 10000 w 10000"/>
              <a:gd name="connsiteY5" fmla="*/ 2161 h 10323"/>
              <a:gd name="connsiteX6" fmla="*/ 8904 w 10000"/>
              <a:gd name="connsiteY6" fmla="*/ 2982 h 10323"/>
              <a:gd name="connsiteX7" fmla="*/ 9239 w 10000"/>
              <a:gd name="connsiteY7" fmla="*/ 4556 h 10323"/>
              <a:gd name="connsiteX8" fmla="*/ 7193 w 10000"/>
              <a:gd name="connsiteY8" fmla="*/ 8094 h 10323"/>
              <a:gd name="connsiteX9" fmla="*/ 7612 w 10000"/>
              <a:gd name="connsiteY9" fmla="*/ 10051 h 10323"/>
              <a:gd name="connsiteX10" fmla="*/ 1493 w 10000"/>
              <a:gd name="connsiteY10" fmla="*/ 10323 h 10323"/>
              <a:gd name="connsiteX11" fmla="*/ 1521 w 10000"/>
              <a:gd name="connsiteY11" fmla="*/ 9173 h 10323"/>
              <a:gd name="connsiteX12" fmla="*/ 379 w 10000"/>
              <a:gd name="connsiteY12" fmla="*/ 8877 h 10323"/>
              <a:gd name="connsiteX13" fmla="*/ 379 w 10000"/>
              <a:gd name="connsiteY13" fmla="*/ 2982 h 10323"/>
              <a:gd name="connsiteX14" fmla="*/ 0 w 10000"/>
              <a:gd name="connsiteY14" fmla="*/ 965 h 1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323">
                <a:moveTo>
                  <a:pt x="59" y="899"/>
                </a:moveTo>
                <a:lnTo>
                  <a:pt x="4107" y="411"/>
                </a:lnTo>
                <a:lnTo>
                  <a:pt x="8598" y="0"/>
                </a:lnTo>
                <a:cubicBezTo>
                  <a:pt x="8518" y="435"/>
                  <a:pt x="8439" y="806"/>
                  <a:pt x="8359" y="1241"/>
                </a:cubicBezTo>
                <a:lnTo>
                  <a:pt x="9539" y="980"/>
                </a:lnTo>
                <a:lnTo>
                  <a:pt x="10000" y="2161"/>
                </a:lnTo>
                <a:lnTo>
                  <a:pt x="8904" y="2982"/>
                </a:lnTo>
                <a:cubicBezTo>
                  <a:pt x="8996" y="3442"/>
                  <a:pt x="9147" y="4096"/>
                  <a:pt x="9239" y="4556"/>
                </a:cubicBezTo>
                <a:lnTo>
                  <a:pt x="7193" y="8094"/>
                </a:lnTo>
                <a:cubicBezTo>
                  <a:pt x="7353" y="8703"/>
                  <a:pt x="7452" y="9442"/>
                  <a:pt x="7612" y="10051"/>
                </a:cubicBezTo>
                <a:lnTo>
                  <a:pt x="1493" y="10323"/>
                </a:lnTo>
                <a:cubicBezTo>
                  <a:pt x="1465" y="9208"/>
                  <a:pt x="1444" y="9107"/>
                  <a:pt x="1521" y="9173"/>
                </a:cubicBezTo>
                <a:cubicBezTo>
                  <a:pt x="1479" y="9109"/>
                  <a:pt x="1512" y="9150"/>
                  <a:pt x="379" y="8877"/>
                </a:cubicBezTo>
                <a:lnTo>
                  <a:pt x="379" y="2982"/>
                </a:lnTo>
                <a:cubicBezTo>
                  <a:pt x="322" y="2385"/>
                  <a:pt x="57" y="1562"/>
                  <a:pt x="0" y="965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2" name="Freeform 22"/>
          <p:cNvSpPr>
            <a:spLocks/>
          </p:cNvSpPr>
          <p:nvPr/>
        </p:nvSpPr>
        <p:spPr bwMode="auto">
          <a:xfrm>
            <a:off x="6664674" y="3893900"/>
            <a:ext cx="715963" cy="755650"/>
          </a:xfrm>
          <a:custGeom>
            <a:avLst/>
            <a:gdLst>
              <a:gd name="connsiteX0" fmla="*/ 0 w 9969"/>
              <a:gd name="connsiteY0" fmla="*/ 604 h 9970"/>
              <a:gd name="connsiteX1" fmla="*/ 93 w 9969"/>
              <a:gd name="connsiteY1" fmla="*/ 604 h 9970"/>
              <a:gd name="connsiteX2" fmla="*/ 2399 w 9969"/>
              <a:gd name="connsiteY2" fmla="*/ 181 h 9970"/>
              <a:gd name="connsiteX3" fmla="*/ 4486 w 9969"/>
              <a:gd name="connsiteY3" fmla="*/ 0 h 9970"/>
              <a:gd name="connsiteX4" fmla="*/ 4337 w 9969"/>
              <a:gd name="connsiteY4" fmla="*/ 567 h 9970"/>
              <a:gd name="connsiteX5" fmla="*/ 4798 w 9969"/>
              <a:gd name="connsiteY5" fmla="*/ 514 h 9970"/>
              <a:gd name="connsiteX6" fmla="*/ 8349 w 9969"/>
              <a:gd name="connsiteY6" fmla="*/ 3595 h 9970"/>
              <a:gd name="connsiteX7" fmla="*/ 9751 w 9969"/>
              <a:gd name="connsiteY7" fmla="*/ 5589 h 9970"/>
              <a:gd name="connsiteX8" fmla="*/ 9969 w 9969"/>
              <a:gd name="connsiteY8" fmla="*/ 6949 h 9970"/>
              <a:gd name="connsiteX9" fmla="*/ 9502 w 9969"/>
              <a:gd name="connsiteY9" fmla="*/ 7281 h 9970"/>
              <a:gd name="connsiteX10" fmla="*/ 9751 w 9969"/>
              <a:gd name="connsiteY10" fmla="*/ 8640 h 9970"/>
              <a:gd name="connsiteX11" fmla="*/ 8754 w 9969"/>
              <a:gd name="connsiteY11" fmla="*/ 8701 h 9970"/>
              <a:gd name="connsiteX12" fmla="*/ 8754 w 9969"/>
              <a:gd name="connsiteY12" fmla="*/ 9819 h 9970"/>
              <a:gd name="connsiteX13" fmla="*/ 7975 w 9969"/>
              <a:gd name="connsiteY13" fmla="*/ 9245 h 9970"/>
              <a:gd name="connsiteX14" fmla="*/ 2835 w 9969"/>
              <a:gd name="connsiteY14" fmla="*/ 9970 h 9970"/>
              <a:gd name="connsiteX15" fmla="*/ 1682 w 9969"/>
              <a:gd name="connsiteY15" fmla="*/ 7855 h 9970"/>
              <a:gd name="connsiteX16" fmla="*/ 2523 w 9969"/>
              <a:gd name="connsiteY16" fmla="*/ 6375 h 9970"/>
              <a:gd name="connsiteX17" fmla="*/ 1402 w 9969"/>
              <a:gd name="connsiteY17" fmla="*/ 5619 h 9970"/>
              <a:gd name="connsiteX18" fmla="*/ 0 w 9969"/>
              <a:gd name="connsiteY18" fmla="*/ 604 h 9970"/>
              <a:gd name="connsiteX0" fmla="*/ 0 w 10000"/>
              <a:gd name="connsiteY0" fmla="*/ 606 h 10000"/>
              <a:gd name="connsiteX1" fmla="*/ 93 w 10000"/>
              <a:gd name="connsiteY1" fmla="*/ 606 h 10000"/>
              <a:gd name="connsiteX2" fmla="*/ 2406 w 10000"/>
              <a:gd name="connsiteY2" fmla="*/ 182 h 10000"/>
              <a:gd name="connsiteX3" fmla="*/ 4500 w 10000"/>
              <a:gd name="connsiteY3" fmla="*/ 0 h 10000"/>
              <a:gd name="connsiteX4" fmla="*/ 4350 w 10000"/>
              <a:gd name="connsiteY4" fmla="*/ 569 h 10000"/>
              <a:gd name="connsiteX5" fmla="*/ 4813 w 10000"/>
              <a:gd name="connsiteY5" fmla="*/ 516 h 10000"/>
              <a:gd name="connsiteX6" fmla="*/ 8375 w 10000"/>
              <a:gd name="connsiteY6" fmla="*/ 3606 h 10000"/>
              <a:gd name="connsiteX7" fmla="*/ 9781 w 10000"/>
              <a:gd name="connsiteY7" fmla="*/ 5606 h 10000"/>
              <a:gd name="connsiteX8" fmla="*/ 10000 w 10000"/>
              <a:gd name="connsiteY8" fmla="*/ 6970 h 10000"/>
              <a:gd name="connsiteX9" fmla="*/ 9532 w 10000"/>
              <a:gd name="connsiteY9" fmla="*/ 7303 h 10000"/>
              <a:gd name="connsiteX10" fmla="*/ 9781 w 10000"/>
              <a:gd name="connsiteY10" fmla="*/ 8666 h 10000"/>
              <a:gd name="connsiteX11" fmla="*/ 8781 w 10000"/>
              <a:gd name="connsiteY11" fmla="*/ 8727 h 10000"/>
              <a:gd name="connsiteX12" fmla="*/ 8781 w 10000"/>
              <a:gd name="connsiteY12" fmla="*/ 9849 h 10000"/>
              <a:gd name="connsiteX13" fmla="*/ 8000 w 10000"/>
              <a:gd name="connsiteY13" fmla="*/ 9273 h 10000"/>
              <a:gd name="connsiteX14" fmla="*/ 2844 w 10000"/>
              <a:gd name="connsiteY14" fmla="*/ 10000 h 10000"/>
              <a:gd name="connsiteX15" fmla="*/ 1687 w 10000"/>
              <a:gd name="connsiteY15" fmla="*/ 7985 h 10000"/>
              <a:gd name="connsiteX16" fmla="*/ 2531 w 10000"/>
              <a:gd name="connsiteY16" fmla="*/ 6394 h 10000"/>
              <a:gd name="connsiteX17" fmla="*/ 1406 w 10000"/>
              <a:gd name="connsiteY17" fmla="*/ 5636 h 10000"/>
              <a:gd name="connsiteX18" fmla="*/ 0 w 10000"/>
              <a:gd name="connsiteY18" fmla="*/ 606 h 10000"/>
              <a:gd name="connsiteX0" fmla="*/ 0 w 10000"/>
              <a:gd name="connsiteY0" fmla="*/ 606 h 10000"/>
              <a:gd name="connsiteX1" fmla="*/ 93 w 10000"/>
              <a:gd name="connsiteY1" fmla="*/ 606 h 10000"/>
              <a:gd name="connsiteX2" fmla="*/ 2406 w 10000"/>
              <a:gd name="connsiteY2" fmla="*/ 182 h 10000"/>
              <a:gd name="connsiteX3" fmla="*/ 4500 w 10000"/>
              <a:gd name="connsiteY3" fmla="*/ 0 h 10000"/>
              <a:gd name="connsiteX4" fmla="*/ 4350 w 10000"/>
              <a:gd name="connsiteY4" fmla="*/ 569 h 10000"/>
              <a:gd name="connsiteX5" fmla="*/ 4813 w 10000"/>
              <a:gd name="connsiteY5" fmla="*/ 516 h 10000"/>
              <a:gd name="connsiteX6" fmla="*/ 8375 w 10000"/>
              <a:gd name="connsiteY6" fmla="*/ 3606 h 10000"/>
              <a:gd name="connsiteX7" fmla="*/ 9781 w 10000"/>
              <a:gd name="connsiteY7" fmla="*/ 5606 h 10000"/>
              <a:gd name="connsiteX8" fmla="*/ 10000 w 10000"/>
              <a:gd name="connsiteY8" fmla="*/ 6970 h 10000"/>
              <a:gd name="connsiteX9" fmla="*/ 9532 w 10000"/>
              <a:gd name="connsiteY9" fmla="*/ 7303 h 10000"/>
              <a:gd name="connsiteX10" fmla="*/ 9781 w 10000"/>
              <a:gd name="connsiteY10" fmla="*/ 8666 h 10000"/>
              <a:gd name="connsiteX11" fmla="*/ 8781 w 10000"/>
              <a:gd name="connsiteY11" fmla="*/ 8727 h 10000"/>
              <a:gd name="connsiteX12" fmla="*/ 8781 w 10000"/>
              <a:gd name="connsiteY12" fmla="*/ 9849 h 10000"/>
              <a:gd name="connsiteX13" fmla="*/ 8000 w 10000"/>
              <a:gd name="connsiteY13" fmla="*/ 9273 h 10000"/>
              <a:gd name="connsiteX14" fmla="*/ 2844 w 10000"/>
              <a:gd name="connsiteY14" fmla="*/ 10000 h 10000"/>
              <a:gd name="connsiteX15" fmla="*/ 1605 w 10000"/>
              <a:gd name="connsiteY15" fmla="*/ 7932 h 10000"/>
              <a:gd name="connsiteX16" fmla="*/ 2531 w 10000"/>
              <a:gd name="connsiteY16" fmla="*/ 6394 h 10000"/>
              <a:gd name="connsiteX17" fmla="*/ 1406 w 10000"/>
              <a:gd name="connsiteY17" fmla="*/ 5636 h 10000"/>
              <a:gd name="connsiteX18" fmla="*/ 0 w 10000"/>
              <a:gd name="connsiteY18" fmla="*/ 60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0" y="606"/>
                </a:moveTo>
                <a:lnTo>
                  <a:pt x="93" y="606"/>
                </a:lnTo>
                <a:lnTo>
                  <a:pt x="2406" y="182"/>
                </a:lnTo>
                <a:lnTo>
                  <a:pt x="4500" y="0"/>
                </a:lnTo>
                <a:cubicBezTo>
                  <a:pt x="4450" y="190"/>
                  <a:pt x="4401" y="379"/>
                  <a:pt x="4350" y="569"/>
                </a:cubicBezTo>
                <a:lnTo>
                  <a:pt x="4813" y="516"/>
                </a:lnTo>
                <a:lnTo>
                  <a:pt x="8375" y="3606"/>
                </a:lnTo>
                <a:lnTo>
                  <a:pt x="9781" y="5606"/>
                </a:lnTo>
                <a:cubicBezTo>
                  <a:pt x="9855" y="6060"/>
                  <a:pt x="9927" y="6516"/>
                  <a:pt x="10000" y="6970"/>
                </a:cubicBezTo>
                <a:lnTo>
                  <a:pt x="9532" y="7303"/>
                </a:lnTo>
                <a:lnTo>
                  <a:pt x="9781" y="8666"/>
                </a:lnTo>
                <a:lnTo>
                  <a:pt x="8781" y="8727"/>
                </a:lnTo>
                <a:lnTo>
                  <a:pt x="8781" y="9849"/>
                </a:lnTo>
                <a:lnTo>
                  <a:pt x="8000" y="9273"/>
                </a:lnTo>
                <a:lnTo>
                  <a:pt x="2844" y="10000"/>
                </a:lnTo>
                <a:lnTo>
                  <a:pt x="1605" y="7932"/>
                </a:lnTo>
                <a:lnTo>
                  <a:pt x="2531" y="6394"/>
                </a:lnTo>
                <a:lnTo>
                  <a:pt x="1406" y="5636"/>
                </a:lnTo>
                <a:lnTo>
                  <a:pt x="0" y="606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3" name="Freeform 24"/>
          <p:cNvSpPr>
            <a:spLocks/>
          </p:cNvSpPr>
          <p:nvPr/>
        </p:nvSpPr>
        <p:spPr bwMode="auto">
          <a:xfrm>
            <a:off x="6950424" y="2866787"/>
            <a:ext cx="560388" cy="604838"/>
          </a:xfrm>
          <a:custGeom>
            <a:avLst/>
            <a:gdLst>
              <a:gd name="connsiteX0" fmla="*/ 1000 w 9960"/>
              <a:gd name="connsiteY0" fmla="*/ 5209 h 9962"/>
              <a:gd name="connsiteX1" fmla="*/ 240 w 9960"/>
              <a:gd name="connsiteY1" fmla="*/ 4981 h 9962"/>
              <a:gd name="connsiteX2" fmla="*/ 0 w 9960"/>
              <a:gd name="connsiteY2" fmla="*/ 6578 h 9962"/>
              <a:gd name="connsiteX3" fmla="*/ 240 w 9960"/>
              <a:gd name="connsiteY3" fmla="*/ 8251 h 9962"/>
              <a:gd name="connsiteX4" fmla="*/ 2040 w 9960"/>
              <a:gd name="connsiteY4" fmla="*/ 9962 h 9962"/>
              <a:gd name="connsiteX5" fmla="*/ 3880 w 9960"/>
              <a:gd name="connsiteY5" fmla="*/ 9392 h 9962"/>
              <a:gd name="connsiteX6" fmla="*/ 6040 w 9960"/>
              <a:gd name="connsiteY6" fmla="*/ 8023 h 9962"/>
              <a:gd name="connsiteX7" fmla="*/ 6680 w 9960"/>
              <a:gd name="connsiteY7" fmla="*/ 5133 h 9962"/>
              <a:gd name="connsiteX8" fmla="*/ 8080 w 9960"/>
              <a:gd name="connsiteY8" fmla="*/ 4335 h 9962"/>
              <a:gd name="connsiteX9" fmla="*/ 8840 w 9960"/>
              <a:gd name="connsiteY9" fmla="*/ 2548 h 9962"/>
              <a:gd name="connsiteX10" fmla="*/ 9960 w 9960"/>
              <a:gd name="connsiteY10" fmla="*/ 2091 h 9962"/>
              <a:gd name="connsiteX11" fmla="*/ 8520 w 9960"/>
              <a:gd name="connsiteY11" fmla="*/ 1825 h 9962"/>
              <a:gd name="connsiteX12" fmla="*/ 6000 w 9960"/>
              <a:gd name="connsiteY12" fmla="*/ 3118 h 9962"/>
              <a:gd name="connsiteX13" fmla="*/ 5600 w 9960"/>
              <a:gd name="connsiteY13" fmla="*/ 1863 h 9962"/>
              <a:gd name="connsiteX14" fmla="*/ 3440 w 9960"/>
              <a:gd name="connsiteY14" fmla="*/ 2015 h 9962"/>
              <a:gd name="connsiteX15" fmla="*/ 2920 w 9960"/>
              <a:gd name="connsiteY15" fmla="*/ 0 h 9962"/>
              <a:gd name="connsiteX16" fmla="*/ 2360 w 9960"/>
              <a:gd name="connsiteY16" fmla="*/ 532 h 9962"/>
              <a:gd name="connsiteX17" fmla="*/ 2560 w 9960"/>
              <a:gd name="connsiteY17" fmla="*/ 3384 h 9962"/>
              <a:gd name="connsiteX18" fmla="*/ 1560 w 9960"/>
              <a:gd name="connsiteY18" fmla="*/ 3612 h 9962"/>
              <a:gd name="connsiteX19" fmla="*/ 1000 w 9960"/>
              <a:gd name="connsiteY19" fmla="*/ 5209 h 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60" h="9962">
                <a:moveTo>
                  <a:pt x="1000" y="5209"/>
                </a:moveTo>
                <a:lnTo>
                  <a:pt x="240" y="4981"/>
                </a:lnTo>
                <a:lnTo>
                  <a:pt x="0" y="6578"/>
                </a:lnTo>
                <a:lnTo>
                  <a:pt x="240" y="8251"/>
                </a:lnTo>
                <a:lnTo>
                  <a:pt x="2040" y="9962"/>
                </a:lnTo>
                <a:lnTo>
                  <a:pt x="3880" y="9392"/>
                </a:lnTo>
                <a:lnTo>
                  <a:pt x="6040" y="8023"/>
                </a:lnTo>
                <a:lnTo>
                  <a:pt x="6680" y="5133"/>
                </a:lnTo>
                <a:lnTo>
                  <a:pt x="8080" y="4335"/>
                </a:lnTo>
                <a:lnTo>
                  <a:pt x="8840" y="2548"/>
                </a:lnTo>
                <a:lnTo>
                  <a:pt x="9960" y="2091"/>
                </a:lnTo>
                <a:lnTo>
                  <a:pt x="8520" y="1825"/>
                </a:lnTo>
                <a:lnTo>
                  <a:pt x="6000" y="3118"/>
                </a:lnTo>
                <a:lnTo>
                  <a:pt x="5600" y="1863"/>
                </a:lnTo>
                <a:lnTo>
                  <a:pt x="3440" y="2015"/>
                </a:lnTo>
                <a:lnTo>
                  <a:pt x="2920" y="0"/>
                </a:lnTo>
                <a:lnTo>
                  <a:pt x="2360" y="532"/>
                </a:lnTo>
                <a:cubicBezTo>
                  <a:pt x="2427" y="1483"/>
                  <a:pt x="2493" y="2433"/>
                  <a:pt x="2560" y="3384"/>
                </a:cubicBezTo>
                <a:lnTo>
                  <a:pt x="1560" y="3612"/>
                </a:lnTo>
                <a:lnTo>
                  <a:pt x="1000" y="5209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4" name="Freeform 25"/>
          <p:cNvSpPr>
            <a:spLocks/>
          </p:cNvSpPr>
          <p:nvPr/>
        </p:nvSpPr>
        <p:spPr bwMode="auto">
          <a:xfrm>
            <a:off x="7755287" y="2884250"/>
            <a:ext cx="155575" cy="20320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4" y="0"/>
              </a:cxn>
              <a:cxn ang="0">
                <a:pos x="46" y="19"/>
              </a:cxn>
              <a:cxn ang="0">
                <a:pos x="46" y="38"/>
              </a:cxn>
              <a:cxn ang="0">
                <a:pos x="68" y="52"/>
              </a:cxn>
              <a:cxn ang="0">
                <a:pos x="69" y="77"/>
              </a:cxn>
              <a:cxn ang="0">
                <a:pos x="33" y="87"/>
              </a:cxn>
              <a:cxn ang="0">
                <a:pos x="0" y="5"/>
              </a:cxn>
            </a:cxnLst>
            <a:rect l="0" t="0" r="r" b="b"/>
            <a:pathLst>
              <a:path w="70" h="88">
                <a:moveTo>
                  <a:pt x="0" y="5"/>
                </a:moveTo>
                <a:lnTo>
                  <a:pt x="14" y="0"/>
                </a:lnTo>
                <a:lnTo>
                  <a:pt x="46" y="19"/>
                </a:lnTo>
                <a:lnTo>
                  <a:pt x="46" y="38"/>
                </a:lnTo>
                <a:lnTo>
                  <a:pt x="68" y="52"/>
                </a:lnTo>
                <a:lnTo>
                  <a:pt x="69" y="77"/>
                </a:lnTo>
                <a:lnTo>
                  <a:pt x="33" y="87"/>
                </a:lnTo>
                <a:lnTo>
                  <a:pt x="0" y="5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5" name="Freeform 26" descr="Wide downward diagonal"/>
          <p:cNvSpPr>
            <a:spLocks/>
          </p:cNvSpPr>
          <p:nvPr/>
        </p:nvSpPr>
        <p:spPr bwMode="auto">
          <a:xfrm>
            <a:off x="7761637" y="2557225"/>
            <a:ext cx="198437" cy="395287"/>
          </a:xfrm>
          <a:custGeom>
            <a:avLst/>
            <a:gdLst>
              <a:gd name="connsiteX0" fmla="*/ 1667 w 9889"/>
              <a:gd name="connsiteY0" fmla="*/ 57 h 9943"/>
              <a:gd name="connsiteX1" fmla="*/ 4000 w 9889"/>
              <a:gd name="connsiteY1" fmla="*/ 0 h 9943"/>
              <a:gd name="connsiteX2" fmla="*/ 8778 w 9889"/>
              <a:gd name="connsiteY2" fmla="*/ 1486 h 9943"/>
              <a:gd name="connsiteX3" fmla="*/ 8111 w 9889"/>
              <a:gd name="connsiteY3" fmla="*/ 2743 h 9943"/>
              <a:gd name="connsiteX4" fmla="*/ 9778 w 9889"/>
              <a:gd name="connsiteY4" fmla="*/ 3486 h 9943"/>
              <a:gd name="connsiteX5" fmla="*/ 9889 w 9889"/>
              <a:gd name="connsiteY5" fmla="*/ 8114 h 9943"/>
              <a:gd name="connsiteX6" fmla="*/ 8222 w 9889"/>
              <a:gd name="connsiteY6" fmla="*/ 9943 h 9943"/>
              <a:gd name="connsiteX7" fmla="*/ 6333 w 9889"/>
              <a:gd name="connsiteY7" fmla="*/ 9314 h 9943"/>
              <a:gd name="connsiteX8" fmla="*/ 4333 w 9889"/>
              <a:gd name="connsiteY8" fmla="*/ 9257 h 9943"/>
              <a:gd name="connsiteX9" fmla="*/ 889 w 9889"/>
              <a:gd name="connsiteY9" fmla="*/ 8286 h 9943"/>
              <a:gd name="connsiteX10" fmla="*/ 3444 w 9889"/>
              <a:gd name="connsiteY10" fmla="*/ 5257 h 9943"/>
              <a:gd name="connsiteX11" fmla="*/ 0 w 9889"/>
              <a:gd name="connsiteY11" fmla="*/ 3829 h 9943"/>
              <a:gd name="connsiteX12" fmla="*/ 1861 w 9889"/>
              <a:gd name="connsiteY12" fmla="*/ 353 h 9943"/>
              <a:gd name="connsiteX0" fmla="*/ 1686 w 10000"/>
              <a:gd name="connsiteY0" fmla="*/ 0 h 9943"/>
              <a:gd name="connsiteX1" fmla="*/ 4339 w 10000"/>
              <a:gd name="connsiteY1" fmla="*/ 142 h 9943"/>
              <a:gd name="connsiteX2" fmla="*/ 8877 w 10000"/>
              <a:gd name="connsiteY2" fmla="*/ 1438 h 9943"/>
              <a:gd name="connsiteX3" fmla="*/ 8202 w 10000"/>
              <a:gd name="connsiteY3" fmla="*/ 2702 h 9943"/>
              <a:gd name="connsiteX4" fmla="*/ 9888 w 10000"/>
              <a:gd name="connsiteY4" fmla="*/ 3449 h 9943"/>
              <a:gd name="connsiteX5" fmla="*/ 10000 w 10000"/>
              <a:gd name="connsiteY5" fmla="*/ 8104 h 9943"/>
              <a:gd name="connsiteX6" fmla="*/ 8314 w 10000"/>
              <a:gd name="connsiteY6" fmla="*/ 9943 h 9943"/>
              <a:gd name="connsiteX7" fmla="*/ 6404 w 10000"/>
              <a:gd name="connsiteY7" fmla="*/ 9310 h 9943"/>
              <a:gd name="connsiteX8" fmla="*/ 4382 w 10000"/>
              <a:gd name="connsiteY8" fmla="*/ 9253 h 9943"/>
              <a:gd name="connsiteX9" fmla="*/ 899 w 10000"/>
              <a:gd name="connsiteY9" fmla="*/ 8277 h 9943"/>
              <a:gd name="connsiteX10" fmla="*/ 3483 w 10000"/>
              <a:gd name="connsiteY10" fmla="*/ 5230 h 9943"/>
              <a:gd name="connsiteX11" fmla="*/ 0 w 10000"/>
              <a:gd name="connsiteY11" fmla="*/ 3794 h 9943"/>
              <a:gd name="connsiteX12" fmla="*/ 1882 w 10000"/>
              <a:gd name="connsiteY12" fmla="*/ 298 h 9943"/>
              <a:gd name="connsiteX0" fmla="*/ 4339 w 10000"/>
              <a:gd name="connsiteY0" fmla="*/ 0 h 9857"/>
              <a:gd name="connsiteX1" fmla="*/ 8877 w 10000"/>
              <a:gd name="connsiteY1" fmla="*/ 1303 h 9857"/>
              <a:gd name="connsiteX2" fmla="*/ 8202 w 10000"/>
              <a:gd name="connsiteY2" fmla="*/ 2574 h 9857"/>
              <a:gd name="connsiteX3" fmla="*/ 9888 w 10000"/>
              <a:gd name="connsiteY3" fmla="*/ 3326 h 9857"/>
              <a:gd name="connsiteX4" fmla="*/ 10000 w 10000"/>
              <a:gd name="connsiteY4" fmla="*/ 8007 h 9857"/>
              <a:gd name="connsiteX5" fmla="*/ 8314 w 10000"/>
              <a:gd name="connsiteY5" fmla="*/ 9857 h 9857"/>
              <a:gd name="connsiteX6" fmla="*/ 6404 w 10000"/>
              <a:gd name="connsiteY6" fmla="*/ 9220 h 9857"/>
              <a:gd name="connsiteX7" fmla="*/ 4382 w 10000"/>
              <a:gd name="connsiteY7" fmla="*/ 9163 h 9857"/>
              <a:gd name="connsiteX8" fmla="*/ 899 w 10000"/>
              <a:gd name="connsiteY8" fmla="*/ 8181 h 9857"/>
              <a:gd name="connsiteX9" fmla="*/ 3483 w 10000"/>
              <a:gd name="connsiteY9" fmla="*/ 5117 h 9857"/>
              <a:gd name="connsiteX10" fmla="*/ 0 w 10000"/>
              <a:gd name="connsiteY10" fmla="*/ 3673 h 9857"/>
              <a:gd name="connsiteX11" fmla="*/ 1882 w 10000"/>
              <a:gd name="connsiteY11" fmla="*/ 157 h 9857"/>
              <a:gd name="connsiteX0" fmla="*/ 4339 w 10000"/>
              <a:gd name="connsiteY0" fmla="*/ 0 h 10000"/>
              <a:gd name="connsiteX1" fmla="*/ 8877 w 10000"/>
              <a:gd name="connsiteY1" fmla="*/ 1575 h 10000"/>
              <a:gd name="connsiteX2" fmla="*/ 8202 w 10000"/>
              <a:gd name="connsiteY2" fmla="*/ 2611 h 10000"/>
              <a:gd name="connsiteX3" fmla="*/ 9888 w 10000"/>
              <a:gd name="connsiteY3" fmla="*/ 3374 h 10000"/>
              <a:gd name="connsiteX4" fmla="*/ 10000 w 10000"/>
              <a:gd name="connsiteY4" fmla="*/ 8123 h 10000"/>
              <a:gd name="connsiteX5" fmla="*/ 8314 w 10000"/>
              <a:gd name="connsiteY5" fmla="*/ 10000 h 10000"/>
              <a:gd name="connsiteX6" fmla="*/ 6404 w 10000"/>
              <a:gd name="connsiteY6" fmla="*/ 9354 h 10000"/>
              <a:gd name="connsiteX7" fmla="*/ 4382 w 10000"/>
              <a:gd name="connsiteY7" fmla="*/ 9296 h 10000"/>
              <a:gd name="connsiteX8" fmla="*/ 899 w 10000"/>
              <a:gd name="connsiteY8" fmla="*/ 8300 h 10000"/>
              <a:gd name="connsiteX9" fmla="*/ 3483 w 10000"/>
              <a:gd name="connsiteY9" fmla="*/ 5191 h 10000"/>
              <a:gd name="connsiteX10" fmla="*/ 0 w 10000"/>
              <a:gd name="connsiteY10" fmla="*/ 3726 h 10000"/>
              <a:gd name="connsiteX11" fmla="*/ 1882 w 10000"/>
              <a:gd name="connsiteY11" fmla="*/ 159 h 10000"/>
              <a:gd name="connsiteX0" fmla="*/ 4339 w 10000"/>
              <a:gd name="connsiteY0" fmla="*/ 0 h 10000"/>
              <a:gd name="connsiteX1" fmla="*/ 8877 w 10000"/>
              <a:gd name="connsiteY1" fmla="*/ 1575 h 10000"/>
              <a:gd name="connsiteX2" fmla="*/ 8202 w 10000"/>
              <a:gd name="connsiteY2" fmla="*/ 2611 h 10000"/>
              <a:gd name="connsiteX3" fmla="*/ 9888 w 10000"/>
              <a:gd name="connsiteY3" fmla="*/ 3374 h 10000"/>
              <a:gd name="connsiteX4" fmla="*/ 10000 w 10000"/>
              <a:gd name="connsiteY4" fmla="*/ 8123 h 10000"/>
              <a:gd name="connsiteX5" fmla="*/ 8314 w 10000"/>
              <a:gd name="connsiteY5" fmla="*/ 10000 h 10000"/>
              <a:gd name="connsiteX6" fmla="*/ 6404 w 10000"/>
              <a:gd name="connsiteY6" fmla="*/ 9354 h 10000"/>
              <a:gd name="connsiteX7" fmla="*/ 4382 w 10000"/>
              <a:gd name="connsiteY7" fmla="*/ 9296 h 10000"/>
              <a:gd name="connsiteX8" fmla="*/ 899 w 10000"/>
              <a:gd name="connsiteY8" fmla="*/ 8300 h 10000"/>
              <a:gd name="connsiteX9" fmla="*/ 3483 w 10000"/>
              <a:gd name="connsiteY9" fmla="*/ 5191 h 10000"/>
              <a:gd name="connsiteX10" fmla="*/ 0 w 10000"/>
              <a:gd name="connsiteY10" fmla="*/ 3726 h 10000"/>
              <a:gd name="connsiteX11" fmla="*/ 1980 w 10000"/>
              <a:gd name="connsiteY11" fmla="*/ 108 h 10000"/>
              <a:gd name="connsiteX0" fmla="*/ 4339 w 10000"/>
              <a:gd name="connsiteY0" fmla="*/ 0 h 10000"/>
              <a:gd name="connsiteX1" fmla="*/ 8877 w 10000"/>
              <a:gd name="connsiteY1" fmla="*/ 1575 h 10000"/>
              <a:gd name="connsiteX2" fmla="*/ 8202 w 10000"/>
              <a:gd name="connsiteY2" fmla="*/ 2611 h 10000"/>
              <a:gd name="connsiteX3" fmla="*/ 9888 w 10000"/>
              <a:gd name="connsiteY3" fmla="*/ 3374 h 10000"/>
              <a:gd name="connsiteX4" fmla="*/ 10000 w 10000"/>
              <a:gd name="connsiteY4" fmla="*/ 8123 h 10000"/>
              <a:gd name="connsiteX5" fmla="*/ 8314 w 10000"/>
              <a:gd name="connsiteY5" fmla="*/ 10000 h 10000"/>
              <a:gd name="connsiteX6" fmla="*/ 6404 w 10000"/>
              <a:gd name="connsiteY6" fmla="*/ 9354 h 10000"/>
              <a:gd name="connsiteX7" fmla="*/ 4382 w 10000"/>
              <a:gd name="connsiteY7" fmla="*/ 9296 h 10000"/>
              <a:gd name="connsiteX8" fmla="*/ 899 w 10000"/>
              <a:gd name="connsiteY8" fmla="*/ 8300 h 10000"/>
              <a:gd name="connsiteX9" fmla="*/ 3483 w 10000"/>
              <a:gd name="connsiteY9" fmla="*/ 5191 h 10000"/>
              <a:gd name="connsiteX10" fmla="*/ 0 w 10000"/>
              <a:gd name="connsiteY10" fmla="*/ 3726 h 10000"/>
              <a:gd name="connsiteX11" fmla="*/ 1882 w 10000"/>
              <a:gd name="connsiteY11" fmla="*/ 15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000">
                <a:moveTo>
                  <a:pt x="4339" y="0"/>
                </a:moveTo>
                <a:lnTo>
                  <a:pt x="8877" y="1575"/>
                </a:lnTo>
                <a:lnTo>
                  <a:pt x="8202" y="2611"/>
                </a:lnTo>
                <a:lnTo>
                  <a:pt x="9888" y="3374"/>
                </a:lnTo>
                <a:cubicBezTo>
                  <a:pt x="9925" y="4958"/>
                  <a:pt x="9963" y="6541"/>
                  <a:pt x="10000" y="8123"/>
                </a:cubicBezTo>
                <a:lnTo>
                  <a:pt x="8314" y="10000"/>
                </a:lnTo>
                <a:lnTo>
                  <a:pt x="6404" y="9354"/>
                </a:lnTo>
                <a:lnTo>
                  <a:pt x="4382" y="9296"/>
                </a:lnTo>
                <a:lnTo>
                  <a:pt x="899" y="8300"/>
                </a:lnTo>
                <a:lnTo>
                  <a:pt x="3483" y="5191"/>
                </a:lnTo>
                <a:lnTo>
                  <a:pt x="0" y="3726"/>
                </a:lnTo>
                <a:cubicBezTo>
                  <a:pt x="562" y="2437"/>
                  <a:pt x="1320" y="1449"/>
                  <a:pt x="1882" y="159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6" name="Freeform 28"/>
          <p:cNvSpPr>
            <a:spLocks/>
          </p:cNvSpPr>
          <p:nvPr/>
        </p:nvSpPr>
        <p:spPr bwMode="auto">
          <a:xfrm rot="182033">
            <a:off x="7896574" y="2163525"/>
            <a:ext cx="484188" cy="268287"/>
          </a:xfrm>
          <a:custGeom>
            <a:avLst/>
            <a:gdLst>
              <a:gd name="connsiteX0" fmla="*/ 0 w 9953"/>
              <a:gd name="connsiteY0" fmla="*/ 4021 h 9897"/>
              <a:gd name="connsiteX1" fmla="*/ 5094 w 9953"/>
              <a:gd name="connsiteY1" fmla="*/ 1237 h 9897"/>
              <a:gd name="connsiteX2" fmla="*/ 5900 w 9953"/>
              <a:gd name="connsiteY2" fmla="*/ 1317 h 9897"/>
              <a:gd name="connsiteX3" fmla="*/ 6274 w 9953"/>
              <a:gd name="connsiteY3" fmla="*/ 0 h 9897"/>
              <a:gd name="connsiteX4" fmla="*/ 6792 w 9953"/>
              <a:gd name="connsiteY4" fmla="*/ 722 h 9897"/>
              <a:gd name="connsiteX5" fmla="*/ 6179 w 9953"/>
              <a:gd name="connsiteY5" fmla="*/ 3505 h 9897"/>
              <a:gd name="connsiteX6" fmla="*/ 7264 w 9953"/>
              <a:gd name="connsiteY6" fmla="*/ 3299 h 9897"/>
              <a:gd name="connsiteX7" fmla="*/ 7830 w 9953"/>
              <a:gd name="connsiteY7" fmla="*/ 5464 h 9897"/>
              <a:gd name="connsiteX8" fmla="*/ 8538 w 9953"/>
              <a:gd name="connsiteY8" fmla="*/ 5773 h 9897"/>
              <a:gd name="connsiteX9" fmla="*/ 9057 w 9953"/>
              <a:gd name="connsiteY9" fmla="*/ 5361 h 9897"/>
              <a:gd name="connsiteX10" fmla="*/ 9057 w 9953"/>
              <a:gd name="connsiteY10" fmla="*/ 4227 h 9897"/>
              <a:gd name="connsiteX11" fmla="*/ 8208 w 9953"/>
              <a:gd name="connsiteY11" fmla="*/ 2680 h 9897"/>
              <a:gd name="connsiteX12" fmla="*/ 8868 w 9953"/>
              <a:gd name="connsiteY12" fmla="*/ 2577 h 9897"/>
              <a:gd name="connsiteX13" fmla="*/ 9953 w 9953"/>
              <a:gd name="connsiteY13" fmla="*/ 5876 h 9897"/>
              <a:gd name="connsiteX14" fmla="*/ 8915 w 9953"/>
              <a:gd name="connsiteY14" fmla="*/ 7835 h 9897"/>
              <a:gd name="connsiteX15" fmla="*/ 7689 w 9953"/>
              <a:gd name="connsiteY15" fmla="*/ 6804 h 9897"/>
              <a:gd name="connsiteX16" fmla="*/ 6934 w 9953"/>
              <a:gd name="connsiteY16" fmla="*/ 9278 h 9897"/>
              <a:gd name="connsiteX17" fmla="*/ 5425 w 9953"/>
              <a:gd name="connsiteY17" fmla="*/ 6804 h 9897"/>
              <a:gd name="connsiteX18" fmla="*/ 377 w 9953"/>
              <a:gd name="connsiteY18" fmla="*/ 9897 h 9897"/>
              <a:gd name="connsiteX19" fmla="*/ 0 w 9953"/>
              <a:gd name="connsiteY19" fmla="*/ 4021 h 9897"/>
              <a:gd name="connsiteX0" fmla="*/ 0 w 10000"/>
              <a:gd name="connsiteY0" fmla="*/ 4063 h 9973"/>
              <a:gd name="connsiteX1" fmla="*/ 5118 w 10000"/>
              <a:gd name="connsiteY1" fmla="*/ 1250 h 9973"/>
              <a:gd name="connsiteX2" fmla="*/ 5928 w 10000"/>
              <a:gd name="connsiteY2" fmla="*/ 1331 h 9973"/>
              <a:gd name="connsiteX3" fmla="*/ 6304 w 10000"/>
              <a:gd name="connsiteY3" fmla="*/ 0 h 9973"/>
              <a:gd name="connsiteX4" fmla="*/ 6824 w 10000"/>
              <a:gd name="connsiteY4" fmla="*/ 730 h 9973"/>
              <a:gd name="connsiteX5" fmla="*/ 6208 w 10000"/>
              <a:gd name="connsiteY5" fmla="*/ 3541 h 9973"/>
              <a:gd name="connsiteX6" fmla="*/ 7298 w 10000"/>
              <a:gd name="connsiteY6" fmla="*/ 3333 h 9973"/>
              <a:gd name="connsiteX7" fmla="*/ 7867 w 10000"/>
              <a:gd name="connsiteY7" fmla="*/ 5521 h 9973"/>
              <a:gd name="connsiteX8" fmla="*/ 8578 w 10000"/>
              <a:gd name="connsiteY8" fmla="*/ 5833 h 9973"/>
              <a:gd name="connsiteX9" fmla="*/ 9100 w 10000"/>
              <a:gd name="connsiteY9" fmla="*/ 5417 h 9973"/>
              <a:gd name="connsiteX10" fmla="*/ 9100 w 10000"/>
              <a:gd name="connsiteY10" fmla="*/ 4271 h 9973"/>
              <a:gd name="connsiteX11" fmla="*/ 8247 w 10000"/>
              <a:gd name="connsiteY11" fmla="*/ 2708 h 9973"/>
              <a:gd name="connsiteX12" fmla="*/ 8910 w 10000"/>
              <a:gd name="connsiteY12" fmla="*/ 2604 h 9973"/>
              <a:gd name="connsiteX13" fmla="*/ 10000 w 10000"/>
              <a:gd name="connsiteY13" fmla="*/ 5937 h 9973"/>
              <a:gd name="connsiteX14" fmla="*/ 8957 w 10000"/>
              <a:gd name="connsiteY14" fmla="*/ 7917 h 9973"/>
              <a:gd name="connsiteX15" fmla="*/ 7725 w 10000"/>
              <a:gd name="connsiteY15" fmla="*/ 6875 h 9973"/>
              <a:gd name="connsiteX16" fmla="*/ 6967 w 10000"/>
              <a:gd name="connsiteY16" fmla="*/ 9375 h 9973"/>
              <a:gd name="connsiteX17" fmla="*/ 5451 w 10000"/>
              <a:gd name="connsiteY17" fmla="*/ 6875 h 9973"/>
              <a:gd name="connsiteX18" fmla="*/ 660 w 10000"/>
              <a:gd name="connsiteY18" fmla="*/ 9973 h 9973"/>
              <a:gd name="connsiteX19" fmla="*/ 0 w 10000"/>
              <a:gd name="connsiteY19" fmla="*/ 4063 h 9973"/>
              <a:gd name="connsiteX0" fmla="*/ 0 w 10000"/>
              <a:gd name="connsiteY0" fmla="*/ 4074 h 9770"/>
              <a:gd name="connsiteX1" fmla="*/ 5118 w 10000"/>
              <a:gd name="connsiteY1" fmla="*/ 1253 h 9770"/>
              <a:gd name="connsiteX2" fmla="*/ 5928 w 10000"/>
              <a:gd name="connsiteY2" fmla="*/ 1335 h 9770"/>
              <a:gd name="connsiteX3" fmla="*/ 6304 w 10000"/>
              <a:gd name="connsiteY3" fmla="*/ 0 h 9770"/>
              <a:gd name="connsiteX4" fmla="*/ 6824 w 10000"/>
              <a:gd name="connsiteY4" fmla="*/ 732 h 9770"/>
              <a:gd name="connsiteX5" fmla="*/ 6208 w 10000"/>
              <a:gd name="connsiteY5" fmla="*/ 3551 h 9770"/>
              <a:gd name="connsiteX6" fmla="*/ 7298 w 10000"/>
              <a:gd name="connsiteY6" fmla="*/ 3342 h 9770"/>
              <a:gd name="connsiteX7" fmla="*/ 7867 w 10000"/>
              <a:gd name="connsiteY7" fmla="*/ 5536 h 9770"/>
              <a:gd name="connsiteX8" fmla="*/ 8578 w 10000"/>
              <a:gd name="connsiteY8" fmla="*/ 5849 h 9770"/>
              <a:gd name="connsiteX9" fmla="*/ 9100 w 10000"/>
              <a:gd name="connsiteY9" fmla="*/ 5432 h 9770"/>
              <a:gd name="connsiteX10" fmla="*/ 9100 w 10000"/>
              <a:gd name="connsiteY10" fmla="*/ 4283 h 9770"/>
              <a:gd name="connsiteX11" fmla="*/ 8247 w 10000"/>
              <a:gd name="connsiteY11" fmla="*/ 2715 h 9770"/>
              <a:gd name="connsiteX12" fmla="*/ 8910 w 10000"/>
              <a:gd name="connsiteY12" fmla="*/ 2611 h 9770"/>
              <a:gd name="connsiteX13" fmla="*/ 10000 w 10000"/>
              <a:gd name="connsiteY13" fmla="*/ 5953 h 9770"/>
              <a:gd name="connsiteX14" fmla="*/ 8957 w 10000"/>
              <a:gd name="connsiteY14" fmla="*/ 7938 h 9770"/>
              <a:gd name="connsiteX15" fmla="*/ 7725 w 10000"/>
              <a:gd name="connsiteY15" fmla="*/ 6894 h 9770"/>
              <a:gd name="connsiteX16" fmla="*/ 6967 w 10000"/>
              <a:gd name="connsiteY16" fmla="*/ 9400 h 9770"/>
              <a:gd name="connsiteX17" fmla="*/ 5451 w 10000"/>
              <a:gd name="connsiteY17" fmla="*/ 6894 h 9770"/>
              <a:gd name="connsiteX18" fmla="*/ 774 w 10000"/>
              <a:gd name="connsiteY18" fmla="*/ 9770 h 9770"/>
              <a:gd name="connsiteX19" fmla="*/ 0 w 10000"/>
              <a:gd name="connsiteY19" fmla="*/ 4074 h 9770"/>
              <a:gd name="connsiteX0" fmla="*/ 0 w 10000"/>
              <a:gd name="connsiteY0" fmla="*/ 4170 h 10000"/>
              <a:gd name="connsiteX1" fmla="*/ 5118 w 10000"/>
              <a:gd name="connsiteY1" fmla="*/ 1282 h 10000"/>
              <a:gd name="connsiteX2" fmla="*/ 5928 w 10000"/>
              <a:gd name="connsiteY2" fmla="*/ 1366 h 10000"/>
              <a:gd name="connsiteX3" fmla="*/ 6304 w 10000"/>
              <a:gd name="connsiteY3" fmla="*/ 0 h 10000"/>
              <a:gd name="connsiteX4" fmla="*/ 6824 w 10000"/>
              <a:gd name="connsiteY4" fmla="*/ 749 h 10000"/>
              <a:gd name="connsiteX5" fmla="*/ 6208 w 10000"/>
              <a:gd name="connsiteY5" fmla="*/ 3635 h 10000"/>
              <a:gd name="connsiteX6" fmla="*/ 7298 w 10000"/>
              <a:gd name="connsiteY6" fmla="*/ 3421 h 10000"/>
              <a:gd name="connsiteX7" fmla="*/ 7867 w 10000"/>
              <a:gd name="connsiteY7" fmla="*/ 5666 h 10000"/>
              <a:gd name="connsiteX8" fmla="*/ 8578 w 10000"/>
              <a:gd name="connsiteY8" fmla="*/ 5987 h 10000"/>
              <a:gd name="connsiteX9" fmla="*/ 9100 w 10000"/>
              <a:gd name="connsiteY9" fmla="*/ 5560 h 10000"/>
              <a:gd name="connsiteX10" fmla="*/ 9100 w 10000"/>
              <a:gd name="connsiteY10" fmla="*/ 4384 h 10000"/>
              <a:gd name="connsiteX11" fmla="*/ 8247 w 10000"/>
              <a:gd name="connsiteY11" fmla="*/ 2779 h 10000"/>
              <a:gd name="connsiteX12" fmla="*/ 8910 w 10000"/>
              <a:gd name="connsiteY12" fmla="*/ 2672 h 10000"/>
              <a:gd name="connsiteX13" fmla="*/ 10000 w 10000"/>
              <a:gd name="connsiteY13" fmla="*/ 6093 h 10000"/>
              <a:gd name="connsiteX14" fmla="*/ 8957 w 10000"/>
              <a:gd name="connsiteY14" fmla="*/ 8125 h 10000"/>
              <a:gd name="connsiteX15" fmla="*/ 7725 w 10000"/>
              <a:gd name="connsiteY15" fmla="*/ 7056 h 10000"/>
              <a:gd name="connsiteX16" fmla="*/ 6967 w 10000"/>
              <a:gd name="connsiteY16" fmla="*/ 9621 h 10000"/>
              <a:gd name="connsiteX17" fmla="*/ 5451 w 10000"/>
              <a:gd name="connsiteY17" fmla="*/ 7056 h 10000"/>
              <a:gd name="connsiteX18" fmla="*/ 774 w 10000"/>
              <a:gd name="connsiteY18" fmla="*/ 10000 h 10000"/>
              <a:gd name="connsiteX19" fmla="*/ 281 w 10000"/>
              <a:gd name="connsiteY19" fmla="*/ 4142 h 10000"/>
              <a:gd name="connsiteX0" fmla="*/ 0 w 10000"/>
              <a:gd name="connsiteY0" fmla="*/ 4170 h 10000"/>
              <a:gd name="connsiteX1" fmla="*/ 5118 w 10000"/>
              <a:gd name="connsiteY1" fmla="*/ 1282 h 10000"/>
              <a:gd name="connsiteX2" fmla="*/ 5928 w 10000"/>
              <a:gd name="connsiteY2" fmla="*/ 1366 h 10000"/>
              <a:gd name="connsiteX3" fmla="*/ 6304 w 10000"/>
              <a:gd name="connsiteY3" fmla="*/ 0 h 10000"/>
              <a:gd name="connsiteX4" fmla="*/ 6824 w 10000"/>
              <a:gd name="connsiteY4" fmla="*/ 749 h 10000"/>
              <a:gd name="connsiteX5" fmla="*/ 6208 w 10000"/>
              <a:gd name="connsiteY5" fmla="*/ 3635 h 10000"/>
              <a:gd name="connsiteX6" fmla="*/ 7298 w 10000"/>
              <a:gd name="connsiteY6" fmla="*/ 3421 h 10000"/>
              <a:gd name="connsiteX7" fmla="*/ 7867 w 10000"/>
              <a:gd name="connsiteY7" fmla="*/ 5666 h 10000"/>
              <a:gd name="connsiteX8" fmla="*/ 8578 w 10000"/>
              <a:gd name="connsiteY8" fmla="*/ 5987 h 10000"/>
              <a:gd name="connsiteX9" fmla="*/ 9100 w 10000"/>
              <a:gd name="connsiteY9" fmla="*/ 5560 h 10000"/>
              <a:gd name="connsiteX10" fmla="*/ 9100 w 10000"/>
              <a:gd name="connsiteY10" fmla="*/ 4384 h 10000"/>
              <a:gd name="connsiteX11" fmla="*/ 8247 w 10000"/>
              <a:gd name="connsiteY11" fmla="*/ 2779 h 10000"/>
              <a:gd name="connsiteX12" fmla="*/ 8910 w 10000"/>
              <a:gd name="connsiteY12" fmla="*/ 2672 h 10000"/>
              <a:gd name="connsiteX13" fmla="*/ 10000 w 10000"/>
              <a:gd name="connsiteY13" fmla="*/ 6093 h 10000"/>
              <a:gd name="connsiteX14" fmla="*/ 8957 w 10000"/>
              <a:gd name="connsiteY14" fmla="*/ 8125 h 10000"/>
              <a:gd name="connsiteX15" fmla="*/ 7725 w 10000"/>
              <a:gd name="connsiteY15" fmla="*/ 7056 h 10000"/>
              <a:gd name="connsiteX16" fmla="*/ 6967 w 10000"/>
              <a:gd name="connsiteY16" fmla="*/ 9621 h 10000"/>
              <a:gd name="connsiteX17" fmla="*/ 5451 w 10000"/>
              <a:gd name="connsiteY17" fmla="*/ 7056 h 10000"/>
              <a:gd name="connsiteX18" fmla="*/ 774 w 10000"/>
              <a:gd name="connsiteY18" fmla="*/ 10000 h 10000"/>
              <a:gd name="connsiteX19" fmla="*/ 281 w 10000"/>
              <a:gd name="connsiteY19" fmla="*/ 4142 h 10000"/>
              <a:gd name="connsiteX0" fmla="*/ 0 w 10000"/>
              <a:gd name="connsiteY0" fmla="*/ 4170 h 10000"/>
              <a:gd name="connsiteX1" fmla="*/ 5118 w 10000"/>
              <a:gd name="connsiteY1" fmla="*/ 1282 h 10000"/>
              <a:gd name="connsiteX2" fmla="*/ 5928 w 10000"/>
              <a:gd name="connsiteY2" fmla="*/ 1366 h 10000"/>
              <a:gd name="connsiteX3" fmla="*/ 6304 w 10000"/>
              <a:gd name="connsiteY3" fmla="*/ 0 h 10000"/>
              <a:gd name="connsiteX4" fmla="*/ 6824 w 10000"/>
              <a:gd name="connsiteY4" fmla="*/ 749 h 10000"/>
              <a:gd name="connsiteX5" fmla="*/ 6208 w 10000"/>
              <a:gd name="connsiteY5" fmla="*/ 3635 h 10000"/>
              <a:gd name="connsiteX6" fmla="*/ 7298 w 10000"/>
              <a:gd name="connsiteY6" fmla="*/ 3421 h 10000"/>
              <a:gd name="connsiteX7" fmla="*/ 7867 w 10000"/>
              <a:gd name="connsiteY7" fmla="*/ 5666 h 10000"/>
              <a:gd name="connsiteX8" fmla="*/ 8578 w 10000"/>
              <a:gd name="connsiteY8" fmla="*/ 5987 h 10000"/>
              <a:gd name="connsiteX9" fmla="*/ 9100 w 10000"/>
              <a:gd name="connsiteY9" fmla="*/ 5560 h 10000"/>
              <a:gd name="connsiteX10" fmla="*/ 9100 w 10000"/>
              <a:gd name="connsiteY10" fmla="*/ 4384 h 10000"/>
              <a:gd name="connsiteX11" fmla="*/ 8247 w 10000"/>
              <a:gd name="connsiteY11" fmla="*/ 2779 h 10000"/>
              <a:gd name="connsiteX12" fmla="*/ 8910 w 10000"/>
              <a:gd name="connsiteY12" fmla="*/ 2672 h 10000"/>
              <a:gd name="connsiteX13" fmla="*/ 10000 w 10000"/>
              <a:gd name="connsiteY13" fmla="*/ 6093 h 10000"/>
              <a:gd name="connsiteX14" fmla="*/ 8957 w 10000"/>
              <a:gd name="connsiteY14" fmla="*/ 8125 h 10000"/>
              <a:gd name="connsiteX15" fmla="*/ 7725 w 10000"/>
              <a:gd name="connsiteY15" fmla="*/ 7056 h 10000"/>
              <a:gd name="connsiteX16" fmla="*/ 6967 w 10000"/>
              <a:gd name="connsiteY16" fmla="*/ 9621 h 10000"/>
              <a:gd name="connsiteX17" fmla="*/ 5895 w 10000"/>
              <a:gd name="connsiteY17" fmla="*/ 7087 h 10000"/>
              <a:gd name="connsiteX18" fmla="*/ 774 w 10000"/>
              <a:gd name="connsiteY18" fmla="*/ 10000 h 10000"/>
              <a:gd name="connsiteX19" fmla="*/ 281 w 10000"/>
              <a:gd name="connsiteY19" fmla="*/ 4142 h 10000"/>
              <a:gd name="connsiteX0" fmla="*/ 0 w 10000"/>
              <a:gd name="connsiteY0" fmla="*/ 4170 h 10000"/>
              <a:gd name="connsiteX1" fmla="*/ 5118 w 10000"/>
              <a:gd name="connsiteY1" fmla="*/ 1282 h 10000"/>
              <a:gd name="connsiteX2" fmla="*/ 5928 w 10000"/>
              <a:gd name="connsiteY2" fmla="*/ 1366 h 10000"/>
              <a:gd name="connsiteX3" fmla="*/ 6304 w 10000"/>
              <a:gd name="connsiteY3" fmla="*/ 0 h 10000"/>
              <a:gd name="connsiteX4" fmla="*/ 6824 w 10000"/>
              <a:gd name="connsiteY4" fmla="*/ 749 h 10000"/>
              <a:gd name="connsiteX5" fmla="*/ 6208 w 10000"/>
              <a:gd name="connsiteY5" fmla="*/ 3635 h 10000"/>
              <a:gd name="connsiteX6" fmla="*/ 7298 w 10000"/>
              <a:gd name="connsiteY6" fmla="*/ 3421 h 10000"/>
              <a:gd name="connsiteX7" fmla="*/ 7867 w 10000"/>
              <a:gd name="connsiteY7" fmla="*/ 5666 h 10000"/>
              <a:gd name="connsiteX8" fmla="*/ 8578 w 10000"/>
              <a:gd name="connsiteY8" fmla="*/ 5987 h 10000"/>
              <a:gd name="connsiteX9" fmla="*/ 9100 w 10000"/>
              <a:gd name="connsiteY9" fmla="*/ 5560 h 10000"/>
              <a:gd name="connsiteX10" fmla="*/ 9100 w 10000"/>
              <a:gd name="connsiteY10" fmla="*/ 4384 h 10000"/>
              <a:gd name="connsiteX11" fmla="*/ 8247 w 10000"/>
              <a:gd name="connsiteY11" fmla="*/ 2779 h 10000"/>
              <a:gd name="connsiteX12" fmla="*/ 8910 w 10000"/>
              <a:gd name="connsiteY12" fmla="*/ 2672 h 10000"/>
              <a:gd name="connsiteX13" fmla="*/ 10000 w 10000"/>
              <a:gd name="connsiteY13" fmla="*/ 6093 h 10000"/>
              <a:gd name="connsiteX14" fmla="*/ 8957 w 10000"/>
              <a:gd name="connsiteY14" fmla="*/ 8125 h 10000"/>
              <a:gd name="connsiteX15" fmla="*/ 7725 w 10000"/>
              <a:gd name="connsiteY15" fmla="*/ 7056 h 10000"/>
              <a:gd name="connsiteX16" fmla="*/ 7231 w 10000"/>
              <a:gd name="connsiteY16" fmla="*/ 8998 h 10000"/>
              <a:gd name="connsiteX17" fmla="*/ 5895 w 10000"/>
              <a:gd name="connsiteY17" fmla="*/ 7087 h 10000"/>
              <a:gd name="connsiteX18" fmla="*/ 774 w 10000"/>
              <a:gd name="connsiteY18" fmla="*/ 10000 h 10000"/>
              <a:gd name="connsiteX19" fmla="*/ 281 w 10000"/>
              <a:gd name="connsiteY19" fmla="*/ 41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00" h="10000">
                <a:moveTo>
                  <a:pt x="0" y="4170"/>
                </a:moveTo>
                <a:lnTo>
                  <a:pt x="5118" y="1282"/>
                </a:lnTo>
                <a:lnTo>
                  <a:pt x="5928" y="1366"/>
                </a:lnTo>
                <a:cubicBezTo>
                  <a:pt x="6053" y="910"/>
                  <a:pt x="6179" y="455"/>
                  <a:pt x="6304" y="0"/>
                </a:cubicBezTo>
                <a:lnTo>
                  <a:pt x="6824" y="749"/>
                </a:lnTo>
                <a:lnTo>
                  <a:pt x="6208" y="3635"/>
                </a:lnTo>
                <a:lnTo>
                  <a:pt x="7298" y="3421"/>
                </a:lnTo>
                <a:lnTo>
                  <a:pt x="7867" y="5666"/>
                </a:lnTo>
                <a:lnTo>
                  <a:pt x="8578" y="5987"/>
                </a:lnTo>
                <a:lnTo>
                  <a:pt x="9100" y="5560"/>
                </a:lnTo>
                <a:lnTo>
                  <a:pt x="9100" y="4384"/>
                </a:lnTo>
                <a:lnTo>
                  <a:pt x="8247" y="2779"/>
                </a:lnTo>
                <a:lnTo>
                  <a:pt x="8910" y="2672"/>
                </a:lnTo>
                <a:lnTo>
                  <a:pt x="10000" y="6093"/>
                </a:lnTo>
                <a:lnTo>
                  <a:pt x="8957" y="8125"/>
                </a:lnTo>
                <a:lnTo>
                  <a:pt x="7725" y="7056"/>
                </a:lnTo>
                <a:lnTo>
                  <a:pt x="7231" y="8998"/>
                </a:lnTo>
                <a:lnTo>
                  <a:pt x="5895" y="7087"/>
                </a:lnTo>
                <a:lnTo>
                  <a:pt x="774" y="10000"/>
                </a:lnTo>
                <a:cubicBezTo>
                  <a:pt x="647" y="7969"/>
                  <a:pt x="520" y="5864"/>
                  <a:pt x="281" y="4142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7" name="Freeform 29"/>
          <p:cNvSpPr>
            <a:spLocks/>
          </p:cNvSpPr>
          <p:nvPr/>
        </p:nvSpPr>
        <p:spPr bwMode="auto">
          <a:xfrm>
            <a:off x="7928324" y="2368312"/>
            <a:ext cx="246063" cy="201613"/>
          </a:xfrm>
          <a:custGeom>
            <a:avLst/>
            <a:gdLst>
              <a:gd name="connsiteX0" fmla="*/ 0 w 9910"/>
              <a:gd name="connsiteY0" fmla="*/ 2471 h 9882"/>
              <a:gd name="connsiteX1" fmla="*/ 7658 w 9910"/>
              <a:gd name="connsiteY1" fmla="*/ 0 h 9882"/>
              <a:gd name="connsiteX2" fmla="*/ 9910 w 9910"/>
              <a:gd name="connsiteY2" fmla="*/ 4471 h 9882"/>
              <a:gd name="connsiteX3" fmla="*/ 8559 w 9910"/>
              <a:gd name="connsiteY3" fmla="*/ 6471 h 9882"/>
              <a:gd name="connsiteX4" fmla="*/ 6216 w 9910"/>
              <a:gd name="connsiteY4" fmla="*/ 5765 h 9882"/>
              <a:gd name="connsiteX5" fmla="*/ 2432 w 9910"/>
              <a:gd name="connsiteY5" fmla="*/ 9882 h 9882"/>
              <a:gd name="connsiteX6" fmla="*/ 293 w 9910"/>
              <a:gd name="connsiteY6" fmla="*/ 8380 h 9882"/>
              <a:gd name="connsiteX7" fmla="*/ 0 w 9910"/>
              <a:gd name="connsiteY7" fmla="*/ 2471 h 9882"/>
              <a:gd name="connsiteX0" fmla="*/ 0 w 10000"/>
              <a:gd name="connsiteY0" fmla="*/ 2501 h 10104"/>
              <a:gd name="connsiteX1" fmla="*/ 7728 w 10000"/>
              <a:gd name="connsiteY1" fmla="*/ 0 h 10104"/>
              <a:gd name="connsiteX2" fmla="*/ 10000 w 10000"/>
              <a:gd name="connsiteY2" fmla="*/ 4524 h 10104"/>
              <a:gd name="connsiteX3" fmla="*/ 8637 w 10000"/>
              <a:gd name="connsiteY3" fmla="*/ 6548 h 10104"/>
              <a:gd name="connsiteX4" fmla="*/ 6272 w 10000"/>
              <a:gd name="connsiteY4" fmla="*/ 5834 h 10104"/>
              <a:gd name="connsiteX5" fmla="*/ 2375 w 10000"/>
              <a:gd name="connsiteY5" fmla="*/ 10104 h 10104"/>
              <a:gd name="connsiteX6" fmla="*/ 296 w 10000"/>
              <a:gd name="connsiteY6" fmla="*/ 8480 h 10104"/>
              <a:gd name="connsiteX7" fmla="*/ 0 w 10000"/>
              <a:gd name="connsiteY7" fmla="*/ 2501 h 10104"/>
              <a:gd name="connsiteX0" fmla="*/ 0 w 10000"/>
              <a:gd name="connsiteY0" fmla="*/ 2501 h 10519"/>
              <a:gd name="connsiteX1" fmla="*/ 7728 w 10000"/>
              <a:gd name="connsiteY1" fmla="*/ 0 h 10519"/>
              <a:gd name="connsiteX2" fmla="*/ 10000 w 10000"/>
              <a:gd name="connsiteY2" fmla="*/ 4524 h 10519"/>
              <a:gd name="connsiteX3" fmla="*/ 8637 w 10000"/>
              <a:gd name="connsiteY3" fmla="*/ 6548 h 10519"/>
              <a:gd name="connsiteX4" fmla="*/ 6272 w 10000"/>
              <a:gd name="connsiteY4" fmla="*/ 5834 h 10519"/>
              <a:gd name="connsiteX5" fmla="*/ 2138 w 10000"/>
              <a:gd name="connsiteY5" fmla="*/ 10519 h 10519"/>
              <a:gd name="connsiteX6" fmla="*/ 296 w 10000"/>
              <a:gd name="connsiteY6" fmla="*/ 8480 h 10519"/>
              <a:gd name="connsiteX7" fmla="*/ 0 w 10000"/>
              <a:gd name="connsiteY7" fmla="*/ 2501 h 10519"/>
              <a:gd name="connsiteX0" fmla="*/ 0 w 10000"/>
              <a:gd name="connsiteY0" fmla="*/ 2501 h 10519"/>
              <a:gd name="connsiteX1" fmla="*/ 7728 w 10000"/>
              <a:gd name="connsiteY1" fmla="*/ 0 h 10519"/>
              <a:gd name="connsiteX2" fmla="*/ 10000 w 10000"/>
              <a:gd name="connsiteY2" fmla="*/ 4524 h 10519"/>
              <a:gd name="connsiteX3" fmla="*/ 8637 w 10000"/>
              <a:gd name="connsiteY3" fmla="*/ 6548 h 10519"/>
              <a:gd name="connsiteX4" fmla="*/ 6272 w 10000"/>
              <a:gd name="connsiteY4" fmla="*/ 5834 h 10519"/>
              <a:gd name="connsiteX5" fmla="*/ 2138 w 10000"/>
              <a:gd name="connsiteY5" fmla="*/ 10519 h 10519"/>
              <a:gd name="connsiteX6" fmla="*/ 59 w 10000"/>
              <a:gd name="connsiteY6" fmla="*/ 8688 h 10519"/>
              <a:gd name="connsiteX7" fmla="*/ 0 w 10000"/>
              <a:gd name="connsiteY7" fmla="*/ 2501 h 1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519">
                <a:moveTo>
                  <a:pt x="0" y="2501"/>
                </a:moveTo>
                <a:lnTo>
                  <a:pt x="7728" y="0"/>
                </a:lnTo>
                <a:lnTo>
                  <a:pt x="10000" y="4524"/>
                </a:lnTo>
                <a:lnTo>
                  <a:pt x="8637" y="6548"/>
                </a:lnTo>
                <a:lnTo>
                  <a:pt x="6272" y="5834"/>
                </a:lnTo>
                <a:lnTo>
                  <a:pt x="2138" y="10519"/>
                </a:lnTo>
                <a:lnTo>
                  <a:pt x="59" y="8688"/>
                </a:lnTo>
                <a:cubicBezTo>
                  <a:pt x="-93" y="6902"/>
                  <a:pt x="151" y="4287"/>
                  <a:pt x="0" y="2501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8" name="Freeform 30"/>
          <p:cNvSpPr>
            <a:spLocks/>
          </p:cNvSpPr>
          <p:nvPr/>
        </p:nvSpPr>
        <p:spPr bwMode="auto">
          <a:xfrm>
            <a:off x="7960074" y="1758712"/>
            <a:ext cx="265113" cy="481013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0" y="36"/>
              </a:cxn>
              <a:cxn ang="0">
                <a:pos x="27" y="84"/>
              </a:cxn>
              <a:cxn ang="0">
                <a:pos x="11" y="97"/>
              </a:cxn>
              <a:cxn ang="0">
                <a:pos x="18" y="207"/>
              </a:cxn>
              <a:cxn ang="0">
                <a:pos x="83" y="191"/>
              </a:cxn>
              <a:cxn ang="0">
                <a:pos x="100" y="191"/>
              </a:cxn>
              <a:cxn ang="0">
                <a:pos x="109" y="179"/>
              </a:cxn>
              <a:cxn ang="0">
                <a:pos x="109" y="159"/>
              </a:cxn>
              <a:cxn ang="0">
                <a:pos x="117" y="146"/>
              </a:cxn>
              <a:cxn ang="0">
                <a:pos x="80" y="130"/>
              </a:cxn>
              <a:cxn ang="0">
                <a:pos x="34" y="10"/>
              </a:cxn>
              <a:cxn ang="0">
                <a:pos x="25" y="0"/>
              </a:cxn>
            </a:cxnLst>
            <a:rect l="0" t="0" r="r" b="b"/>
            <a:pathLst>
              <a:path w="118" h="208">
                <a:moveTo>
                  <a:pt x="25" y="0"/>
                </a:moveTo>
                <a:lnTo>
                  <a:pt x="0" y="36"/>
                </a:lnTo>
                <a:lnTo>
                  <a:pt x="27" y="84"/>
                </a:lnTo>
                <a:lnTo>
                  <a:pt x="11" y="97"/>
                </a:lnTo>
                <a:lnTo>
                  <a:pt x="18" y="207"/>
                </a:lnTo>
                <a:lnTo>
                  <a:pt x="83" y="191"/>
                </a:lnTo>
                <a:lnTo>
                  <a:pt x="100" y="191"/>
                </a:lnTo>
                <a:lnTo>
                  <a:pt x="109" y="179"/>
                </a:lnTo>
                <a:lnTo>
                  <a:pt x="109" y="159"/>
                </a:lnTo>
                <a:lnTo>
                  <a:pt x="117" y="146"/>
                </a:lnTo>
                <a:lnTo>
                  <a:pt x="80" y="130"/>
                </a:lnTo>
                <a:lnTo>
                  <a:pt x="34" y="10"/>
                </a:lnTo>
                <a:lnTo>
                  <a:pt x="25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9" name="Freeform 31"/>
          <p:cNvSpPr>
            <a:spLocks/>
          </p:cNvSpPr>
          <p:nvPr/>
        </p:nvSpPr>
        <p:spPr bwMode="auto">
          <a:xfrm>
            <a:off x="8120412" y="2349262"/>
            <a:ext cx="120650" cy="107950"/>
          </a:xfrm>
          <a:custGeom>
            <a:avLst/>
            <a:gdLst>
              <a:gd name="connsiteX0" fmla="*/ 0 w 9821"/>
              <a:gd name="connsiteY0" fmla="*/ 2077 h 10162"/>
              <a:gd name="connsiteX1" fmla="*/ 5212 w 9821"/>
              <a:gd name="connsiteY1" fmla="*/ 0 h 10162"/>
              <a:gd name="connsiteX2" fmla="*/ 9821 w 9821"/>
              <a:gd name="connsiteY2" fmla="*/ 5481 h 10162"/>
              <a:gd name="connsiteX3" fmla="*/ 8750 w 9821"/>
              <a:gd name="connsiteY3" fmla="*/ 6758 h 10162"/>
              <a:gd name="connsiteX4" fmla="*/ 5893 w 9821"/>
              <a:gd name="connsiteY4" fmla="*/ 6758 h 10162"/>
              <a:gd name="connsiteX5" fmla="*/ 4464 w 9821"/>
              <a:gd name="connsiteY5" fmla="*/ 10162 h 10162"/>
              <a:gd name="connsiteX6" fmla="*/ 0 w 9821"/>
              <a:gd name="connsiteY6" fmla="*/ 2077 h 1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1" h="10162">
                <a:moveTo>
                  <a:pt x="0" y="2077"/>
                </a:moveTo>
                <a:lnTo>
                  <a:pt x="5212" y="0"/>
                </a:lnTo>
                <a:lnTo>
                  <a:pt x="9821" y="5481"/>
                </a:lnTo>
                <a:lnTo>
                  <a:pt x="8750" y="6758"/>
                </a:lnTo>
                <a:lnTo>
                  <a:pt x="5893" y="6758"/>
                </a:lnTo>
                <a:lnTo>
                  <a:pt x="4464" y="10162"/>
                </a:lnTo>
                <a:lnTo>
                  <a:pt x="0" y="2077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0" name="Freeform 35"/>
          <p:cNvSpPr>
            <a:spLocks/>
          </p:cNvSpPr>
          <p:nvPr/>
        </p:nvSpPr>
        <p:spPr bwMode="auto">
          <a:xfrm>
            <a:off x="1683099" y="2485787"/>
            <a:ext cx="1119188" cy="1760538"/>
          </a:xfrm>
          <a:custGeom>
            <a:avLst/>
            <a:gdLst>
              <a:gd name="connsiteX0" fmla="*/ 760 w 9980"/>
              <a:gd name="connsiteY0" fmla="*/ 0 h 9953"/>
              <a:gd name="connsiteX1" fmla="*/ 5340 w 9980"/>
              <a:gd name="connsiteY1" fmla="*/ 598 h 9953"/>
              <a:gd name="connsiteX2" fmla="*/ 4340 w 9980"/>
              <a:gd name="connsiteY2" fmla="*/ 3524 h 9953"/>
              <a:gd name="connsiteX3" fmla="*/ 9500 w 9980"/>
              <a:gd name="connsiteY3" fmla="*/ 8010 h 9953"/>
              <a:gd name="connsiteX4" fmla="*/ 9980 w 9980"/>
              <a:gd name="connsiteY4" fmla="*/ 8583 h 9953"/>
              <a:gd name="connsiteX5" fmla="*/ 9480 w 9980"/>
              <a:gd name="connsiteY5" fmla="*/ 8856 h 9953"/>
              <a:gd name="connsiteX6" fmla="*/ 9160 w 9980"/>
              <a:gd name="connsiteY6" fmla="*/ 9350 h 9953"/>
              <a:gd name="connsiteX7" fmla="*/ 8860 w 9980"/>
              <a:gd name="connsiteY7" fmla="*/ 9649 h 9953"/>
              <a:gd name="connsiteX8" fmla="*/ 9180 w 9980"/>
              <a:gd name="connsiteY8" fmla="*/ 9909 h 9953"/>
              <a:gd name="connsiteX9" fmla="*/ 8677 w 9980"/>
              <a:gd name="connsiteY9" fmla="*/ 9953 h 9953"/>
              <a:gd name="connsiteX10" fmla="*/ 5620 w 9980"/>
              <a:gd name="connsiteY10" fmla="*/ 9922 h 9953"/>
              <a:gd name="connsiteX11" fmla="*/ 5440 w 9980"/>
              <a:gd name="connsiteY11" fmla="*/ 9337 h 9953"/>
              <a:gd name="connsiteX12" fmla="*/ 4900 w 9980"/>
              <a:gd name="connsiteY12" fmla="*/ 8908 h 9953"/>
              <a:gd name="connsiteX13" fmla="*/ 4520 w 9980"/>
              <a:gd name="connsiteY13" fmla="*/ 8752 h 9953"/>
              <a:gd name="connsiteX14" fmla="*/ 4400 w 9980"/>
              <a:gd name="connsiteY14" fmla="*/ 8453 h 9953"/>
              <a:gd name="connsiteX15" fmla="*/ 4080 w 9980"/>
              <a:gd name="connsiteY15" fmla="*/ 8283 h 9953"/>
              <a:gd name="connsiteX16" fmla="*/ 3760 w 9980"/>
              <a:gd name="connsiteY16" fmla="*/ 8075 h 9953"/>
              <a:gd name="connsiteX17" fmla="*/ 3660 w 9980"/>
              <a:gd name="connsiteY17" fmla="*/ 7841 h 9953"/>
              <a:gd name="connsiteX18" fmla="*/ 3360 w 9980"/>
              <a:gd name="connsiteY18" fmla="*/ 7685 h 9953"/>
              <a:gd name="connsiteX19" fmla="*/ 2900 w 9980"/>
              <a:gd name="connsiteY19" fmla="*/ 7776 h 9953"/>
              <a:gd name="connsiteX20" fmla="*/ 2360 w 9980"/>
              <a:gd name="connsiteY20" fmla="*/ 7646 h 9953"/>
              <a:gd name="connsiteX21" fmla="*/ 2360 w 9980"/>
              <a:gd name="connsiteY21" fmla="*/ 7516 h 9953"/>
              <a:gd name="connsiteX22" fmla="*/ 2340 w 9980"/>
              <a:gd name="connsiteY22" fmla="*/ 7243 h 9953"/>
              <a:gd name="connsiteX23" fmla="*/ 2120 w 9980"/>
              <a:gd name="connsiteY23" fmla="*/ 6944 h 9953"/>
              <a:gd name="connsiteX24" fmla="*/ 2100 w 9980"/>
              <a:gd name="connsiteY24" fmla="*/ 6684 h 9953"/>
              <a:gd name="connsiteX25" fmla="*/ 1860 w 9980"/>
              <a:gd name="connsiteY25" fmla="*/ 6463 h 9953"/>
              <a:gd name="connsiteX26" fmla="*/ 1940 w 9980"/>
              <a:gd name="connsiteY26" fmla="*/ 6268 h 9953"/>
              <a:gd name="connsiteX27" fmla="*/ 1280 w 9980"/>
              <a:gd name="connsiteY27" fmla="*/ 5761 h 9953"/>
              <a:gd name="connsiteX28" fmla="*/ 1280 w 9980"/>
              <a:gd name="connsiteY28" fmla="*/ 5475 h 9953"/>
              <a:gd name="connsiteX29" fmla="*/ 1620 w 9980"/>
              <a:gd name="connsiteY29" fmla="*/ 5358 h 9953"/>
              <a:gd name="connsiteX30" fmla="*/ 1620 w 9980"/>
              <a:gd name="connsiteY30" fmla="*/ 5176 h 9953"/>
              <a:gd name="connsiteX31" fmla="*/ 1280 w 9980"/>
              <a:gd name="connsiteY31" fmla="*/ 5124 h 9953"/>
              <a:gd name="connsiteX32" fmla="*/ 1120 w 9980"/>
              <a:gd name="connsiteY32" fmla="*/ 4850 h 9953"/>
              <a:gd name="connsiteX33" fmla="*/ 960 w 9980"/>
              <a:gd name="connsiteY33" fmla="*/ 4356 h 9953"/>
              <a:gd name="connsiteX34" fmla="*/ 1440 w 9980"/>
              <a:gd name="connsiteY34" fmla="*/ 4629 h 9953"/>
              <a:gd name="connsiteX35" fmla="*/ 1260 w 9980"/>
              <a:gd name="connsiteY35" fmla="*/ 4278 h 9953"/>
              <a:gd name="connsiteX36" fmla="*/ 1620 w 9980"/>
              <a:gd name="connsiteY36" fmla="*/ 4278 h 9953"/>
              <a:gd name="connsiteX37" fmla="*/ 1620 w 9980"/>
              <a:gd name="connsiteY37" fmla="*/ 4031 h 9953"/>
              <a:gd name="connsiteX38" fmla="*/ 1260 w 9980"/>
              <a:gd name="connsiteY38" fmla="*/ 3862 h 9953"/>
              <a:gd name="connsiteX39" fmla="*/ 1080 w 9980"/>
              <a:gd name="connsiteY39" fmla="*/ 4096 h 9953"/>
              <a:gd name="connsiteX40" fmla="*/ 760 w 9980"/>
              <a:gd name="connsiteY40" fmla="*/ 4018 h 9953"/>
              <a:gd name="connsiteX41" fmla="*/ 120 w 9980"/>
              <a:gd name="connsiteY41" fmla="*/ 2887 h 9953"/>
              <a:gd name="connsiteX42" fmla="*/ 300 w 9980"/>
              <a:gd name="connsiteY42" fmla="*/ 2081 h 9953"/>
              <a:gd name="connsiteX43" fmla="*/ 0 w 9980"/>
              <a:gd name="connsiteY43" fmla="*/ 1625 h 9953"/>
              <a:gd name="connsiteX44" fmla="*/ 140 w 9980"/>
              <a:gd name="connsiteY44" fmla="*/ 1287 h 9953"/>
              <a:gd name="connsiteX45" fmla="*/ 460 w 9980"/>
              <a:gd name="connsiteY45" fmla="*/ 1209 h 9953"/>
              <a:gd name="connsiteX46" fmla="*/ 760 w 9980"/>
              <a:gd name="connsiteY46" fmla="*/ 689 h 9953"/>
              <a:gd name="connsiteX47" fmla="*/ 760 w 9980"/>
              <a:gd name="connsiteY47" fmla="*/ 0 h 9953"/>
              <a:gd name="connsiteX0" fmla="*/ 762 w 10000"/>
              <a:gd name="connsiteY0" fmla="*/ 0 h 10001"/>
              <a:gd name="connsiteX1" fmla="*/ 5351 w 10000"/>
              <a:gd name="connsiteY1" fmla="*/ 601 h 10001"/>
              <a:gd name="connsiteX2" fmla="*/ 4349 w 10000"/>
              <a:gd name="connsiteY2" fmla="*/ 3541 h 10001"/>
              <a:gd name="connsiteX3" fmla="*/ 9519 w 10000"/>
              <a:gd name="connsiteY3" fmla="*/ 8048 h 10001"/>
              <a:gd name="connsiteX4" fmla="*/ 10000 w 10000"/>
              <a:gd name="connsiteY4" fmla="*/ 8624 h 10001"/>
              <a:gd name="connsiteX5" fmla="*/ 9499 w 10000"/>
              <a:gd name="connsiteY5" fmla="*/ 8898 h 10001"/>
              <a:gd name="connsiteX6" fmla="*/ 9178 w 10000"/>
              <a:gd name="connsiteY6" fmla="*/ 9394 h 10001"/>
              <a:gd name="connsiteX7" fmla="*/ 8878 w 10000"/>
              <a:gd name="connsiteY7" fmla="*/ 9695 h 10001"/>
              <a:gd name="connsiteX8" fmla="*/ 9146 w 10000"/>
              <a:gd name="connsiteY8" fmla="*/ 10001 h 10001"/>
              <a:gd name="connsiteX9" fmla="*/ 8694 w 10000"/>
              <a:gd name="connsiteY9" fmla="*/ 10000 h 10001"/>
              <a:gd name="connsiteX10" fmla="*/ 5631 w 10000"/>
              <a:gd name="connsiteY10" fmla="*/ 9969 h 10001"/>
              <a:gd name="connsiteX11" fmla="*/ 5451 w 10000"/>
              <a:gd name="connsiteY11" fmla="*/ 9381 h 10001"/>
              <a:gd name="connsiteX12" fmla="*/ 4910 w 10000"/>
              <a:gd name="connsiteY12" fmla="*/ 8950 h 10001"/>
              <a:gd name="connsiteX13" fmla="*/ 4529 w 10000"/>
              <a:gd name="connsiteY13" fmla="*/ 8793 h 10001"/>
              <a:gd name="connsiteX14" fmla="*/ 4409 w 10000"/>
              <a:gd name="connsiteY14" fmla="*/ 8493 h 10001"/>
              <a:gd name="connsiteX15" fmla="*/ 4088 w 10000"/>
              <a:gd name="connsiteY15" fmla="*/ 8322 h 10001"/>
              <a:gd name="connsiteX16" fmla="*/ 3768 w 10000"/>
              <a:gd name="connsiteY16" fmla="*/ 8113 h 10001"/>
              <a:gd name="connsiteX17" fmla="*/ 3667 w 10000"/>
              <a:gd name="connsiteY17" fmla="*/ 7878 h 10001"/>
              <a:gd name="connsiteX18" fmla="*/ 3367 w 10000"/>
              <a:gd name="connsiteY18" fmla="*/ 7721 h 10001"/>
              <a:gd name="connsiteX19" fmla="*/ 2906 w 10000"/>
              <a:gd name="connsiteY19" fmla="*/ 7813 h 10001"/>
              <a:gd name="connsiteX20" fmla="*/ 2365 w 10000"/>
              <a:gd name="connsiteY20" fmla="*/ 7682 h 10001"/>
              <a:gd name="connsiteX21" fmla="*/ 2365 w 10000"/>
              <a:gd name="connsiteY21" fmla="*/ 7551 h 10001"/>
              <a:gd name="connsiteX22" fmla="*/ 2345 w 10000"/>
              <a:gd name="connsiteY22" fmla="*/ 7277 h 10001"/>
              <a:gd name="connsiteX23" fmla="*/ 2124 w 10000"/>
              <a:gd name="connsiteY23" fmla="*/ 6977 h 10001"/>
              <a:gd name="connsiteX24" fmla="*/ 2104 w 10000"/>
              <a:gd name="connsiteY24" fmla="*/ 6716 h 10001"/>
              <a:gd name="connsiteX25" fmla="*/ 1864 w 10000"/>
              <a:gd name="connsiteY25" fmla="*/ 6494 h 10001"/>
              <a:gd name="connsiteX26" fmla="*/ 1944 w 10000"/>
              <a:gd name="connsiteY26" fmla="*/ 6298 h 10001"/>
              <a:gd name="connsiteX27" fmla="*/ 1283 w 10000"/>
              <a:gd name="connsiteY27" fmla="*/ 5788 h 10001"/>
              <a:gd name="connsiteX28" fmla="*/ 1283 w 10000"/>
              <a:gd name="connsiteY28" fmla="*/ 5501 h 10001"/>
              <a:gd name="connsiteX29" fmla="*/ 1623 w 10000"/>
              <a:gd name="connsiteY29" fmla="*/ 5383 h 10001"/>
              <a:gd name="connsiteX30" fmla="*/ 1623 w 10000"/>
              <a:gd name="connsiteY30" fmla="*/ 5200 h 10001"/>
              <a:gd name="connsiteX31" fmla="*/ 1283 w 10000"/>
              <a:gd name="connsiteY31" fmla="*/ 5148 h 10001"/>
              <a:gd name="connsiteX32" fmla="*/ 1122 w 10000"/>
              <a:gd name="connsiteY32" fmla="*/ 4873 h 10001"/>
              <a:gd name="connsiteX33" fmla="*/ 962 w 10000"/>
              <a:gd name="connsiteY33" fmla="*/ 4377 h 10001"/>
              <a:gd name="connsiteX34" fmla="*/ 1443 w 10000"/>
              <a:gd name="connsiteY34" fmla="*/ 4651 h 10001"/>
              <a:gd name="connsiteX35" fmla="*/ 1263 w 10000"/>
              <a:gd name="connsiteY35" fmla="*/ 4298 h 10001"/>
              <a:gd name="connsiteX36" fmla="*/ 1623 w 10000"/>
              <a:gd name="connsiteY36" fmla="*/ 4298 h 10001"/>
              <a:gd name="connsiteX37" fmla="*/ 1623 w 10000"/>
              <a:gd name="connsiteY37" fmla="*/ 4050 h 10001"/>
              <a:gd name="connsiteX38" fmla="*/ 1263 w 10000"/>
              <a:gd name="connsiteY38" fmla="*/ 3880 h 10001"/>
              <a:gd name="connsiteX39" fmla="*/ 1082 w 10000"/>
              <a:gd name="connsiteY39" fmla="*/ 4115 h 10001"/>
              <a:gd name="connsiteX40" fmla="*/ 762 w 10000"/>
              <a:gd name="connsiteY40" fmla="*/ 4037 h 10001"/>
              <a:gd name="connsiteX41" fmla="*/ 120 w 10000"/>
              <a:gd name="connsiteY41" fmla="*/ 2901 h 10001"/>
              <a:gd name="connsiteX42" fmla="*/ 301 w 10000"/>
              <a:gd name="connsiteY42" fmla="*/ 2091 h 10001"/>
              <a:gd name="connsiteX43" fmla="*/ 0 w 10000"/>
              <a:gd name="connsiteY43" fmla="*/ 1633 h 10001"/>
              <a:gd name="connsiteX44" fmla="*/ 140 w 10000"/>
              <a:gd name="connsiteY44" fmla="*/ 1293 h 10001"/>
              <a:gd name="connsiteX45" fmla="*/ 461 w 10000"/>
              <a:gd name="connsiteY45" fmla="*/ 1215 h 10001"/>
              <a:gd name="connsiteX46" fmla="*/ 762 w 10000"/>
              <a:gd name="connsiteY46" fmla="*/ 692 h 10001"/>
              <a:gd name="connsiteX47" fmla="*/ 762 w 10000"/>
              <a:gd name="connsiteY47" fmla="*/ 0 h 10001"/>
              <a:gd name="connsiteX0" fmla="*/ 762 w 10000"/>
              <a:gd name="connsiteY0" fmla="*/ 0 h 10001"/>
              <a:gd name="connsiteX1" fmla="*/ 5351 w 10000"/>
              <a:gd name="connsiteY1" fmla="*/ 601 h 10001"/>
              <a:gd name="connsiteX2" fmla="*/ 4349 w 10000"/>
              <a:gd name="connsiteY2" fmla="*/ 3541 h 10001"/>
              <a:gd name="connsiteX3" fmla="*/ 9519 w 10000"/>
              <a:gd name="connsiteY3" fmla="*/ 8048 h 10001"/>
              <a:gd name="connsiteX4" fmla="*/ 10000 w 10000"/>
              <a:gd name="connsiteY4" fmla="*/ 8624 h 10001"/>
              <a:gd name="connsiteX5" fmla="*/ 9499 w 10000"/>
              <a:gd name="connsiteY5" fmla="*/ 8898 h 10001"/>
              <a:gd name="connsiteX6" fmla="*/ 9265 w 10000"/>
              <a:gd name="connsiteY6" fmla="*/ 9360 h 10001"/>
              <a:gd name="connsiteX7" fmla="*/ 8878 w 10000"/>
              <a:gd name="connsiteY7" fmla="*/ 9695 h 10001"/>
              <a:gd name="connsiteX8" fmla="*/ 9146 w 10000"/>
              <a:gd name="connsiteY8" fmla="*/ 10001 h 10001"/>
              <a:gd name="connsiteX9" fmla="*/ 8694 w 10000"/>
              <a:gd name="connsiteY9" fmla="*/ 10000 h 10001"/>
              <a:gd name="connsiteX10" fmla="*/ 5631 w 10000"/>
              <a:gd name="connsiteY10" fmla="*/ 9969 h 10001"/>
              <a:gd name="connsiteX11" fmla="*/ 5451 w 10000"/>
              <a:gd name="connsiteY11" fmla="*/ 9381 h 10001"/>
              <a:gd name="connsiteX12" fmla="*/ 4910 w 10000"/>
              <a:gd name="connsiteY12" fmla="*/ 8950 h 10001"/>
              <a:gd name="connsiteX13" fmla="*/ 4529 w 10000"/>
              <a:gd name="connsiteY13" fmla="*/ 8793 h 10001"/>
              <a:gd name="connsiteX14" fmla="*/ 4409 w 10000"/>
              <a:gd name="connsiteY14" fmla="*/ 8493 h 10001"/>
              <a:gd name="connsiteX15" fmla="*/ 4088 w 10000"/>
              <a:gd name="connsiteY15" fmla="*/ 8322 h 10001"/>
              <a:gd name="connsiteX16" fmla="*/ 3768 w 10000"/>
              <a:gd name="connsiteY16" fmla="*/ 8113 h 10001"/>
              <a:gd name="connsiteX17" fmla="*/ 3667 w 10000"/>
              <a:gd name="connsiteY17" fmla="*/ 7878 h 10001"/>
              <a:gd name="connsiteX18" fmla="*/ 3367 w 10000"/>
              <a:gd name="connsiteY18" fmla="*/ 7721 h 10001"/>
              <a:gd name="connsiteX19" fmla="*/ 2906 w 10000"/>
              <a:gd name="connsiteY19" fmla="*/ 7813 h 10001"/>
              <a:gd name="connsiteX20" fmla="*/ 2365 w 10000"/>
              <a:gd name="connsiteY20" fmla="*/ 7682 h 10001"/>
              <a:gd name="connsiteX21" fmla="*/ 2365 w 10000"/>
              <a:gd name="connsiteY21" fmla="*/ 7551 h 10001"/>
              <a:gd name="connsiteX22" fmla="*/ 2345 w 10000"/>
              <a:gd name="connsiteY22" fmla="*/ 7277 h 10001"/>
              <a:gd name="connsiteX23" fmla="*/ 2124 w 10000"/>
              <a:gd name="connsiteY23" fmla="*/ 6977 h 10001"/>
              <a:gd name="connsiteX24" fmla="*/ 2104 w 10000"/>
              <a:gd name="connsiteY24" fmla="*/ 6716 h 10001"/>
              <a:gd name="connsiteX25" fmla="*/ 1864 w 10000"/>
              <a:gd name="connsiteY25" fmla="*/ 6494 h 10001"/>
              <a:gd name="connsiteX26" fmla="*/ 1944 w 10000"/>
              <a:gd name="connsiteY26" fmla="*/ 6298 h 10001"/>
              <a:gd name="connsiteX27" fmla="*/ 1283 w 10000"/>
              <a:gd name="connsiteY27" fmla="*/ 5788 h 10001"/>
              <a:gd name="connsiteX28" fmla="*/ 1283 w 10000"/>
              <a:gd name="connsiteY28" fmla="*/ 5501 h 10001"/>
              <a:gd name="connsiteX29" fmla="*/ 1623 w 10000"/>
              <a:gd name="connsiteY29" fmla="*/ 5383 h 10001"/>
              <a:gd name="connsiteX30" fmla="*/ 1623 w 10000"/>
              <a:gd name="connsiteY30" fmla="*/ 5200 h 10001"/>
              <a:gd name="connsiteX31" fmla="*/ 1283 w 10000"/>
              <a:gd name="connsiteY31" fmla="*/ 5148 h 10001"/>
              <a:gd name="connsiteX32" fmla="*/ 1122 w 10000"/>
              <a:gd name="connsiteY32" fmla="*/ 4873 h 10001"/>
              <a:gd name="connsiteX33" fmla="*/ 962 w 10000"/>
              <a:gd name="connsiteY33" fmla="*/ 4377 h 10001"/>
              <a:gd name="connsiteX34" fmla="*/ 1443 w 10000"/>
              <a:gd name="connsiteY34" fmla="*/ 4651 h 10001"/>
              <a:gd name="connsiteX35" fmla="*/ 1263 w 10000"/>
              <a:gd name="connsiteY35" fmla="*/ 4298 h 10001"/>
              <a:gd name="connsiteX36" fmla="*/ 1623 w 10000"/>
              <a:gd name="connsiteY36" fmla="*/ 4298 h 10001"/>
              <a:gd name="connsiteX37" fmla="*/ 1623 w 10000"/>
              <a:gd name="connsiteY37" fmla="*/ 4050 h 10001"/>
              <a:gd name="connsiteX38" fmla="*/ 1263 w 10000"/>
              <a:gd name="connsiteY38" fmla="*/ 3880 h 10001"/>
              <a:gd name="connsiteX39" fmla="*/ 1082 w 10000"/>
              <a:gd name="connsiteY39" fmla="*/ 4115 h 10001"/>
              <a:gd name="connsiteX40" fmla="*/ 762 w 10000"/>
              <a:gd name="connsiteY40" fmla="*/ 4037 h 10001"/>
              <a:gd name="connsiteX41" fmla="*/ 120 w 10000"/>
              <a:gd name="connsiteY41" fmla="*/ 2901 h 10001"/>
              <a:gd name="connsiteX42" fmla="*/ 301 w 10000"/>
              <a:gd name="connsiteY42" fmla="*/ 2091 h 10001"/>
              <a:gd name="connsiteX43" fmla="*/ 0 w 10000"/>
              <a:gd name="connsiteY43" fmla="*/ 1633 h 10001"/>
              <a:gd name="connsiteX44" fmla="*/ 140 w 10000"/>
              <a:gd name="connsiteY44" fmla="*/ 1293 h 10001"/>
              <a:gd name="connsiteX45" fmla="*/ 461 w 10000"/>
              <a:gd name="connsiteY45" fmla="*/ 1215 h 10001"/>
              <a:gd name="connsiteX46" fmla="*/ 762 w 10000"/>
              <a:gd name="connsiteY46" fmla="*/ 692 h 10001"/>
              <a:gd name="connsiteX47" fmla="*/ 762 w 10000"/>
              <a:gd name="connsiteY47" fmla="*/ 0 h 10001"/>
              <a:gd name="connsiteX0" fmla="*/ 762 w 10000"/>
              <a:gd name="connsiteY0" fmla="*/ 0 h 10001"/>
              <a:gd name="connsiteX1" fmla="*/ 5351 w 10000"/>
              <a:gd name="connsiteY1" fmla="*/ 601 h 10001"/>
              <a:gd name="connsiteX2" fmla="*/ 4349 w 10000"/>
              <a:gd name="connsiteY2" fmla="*/ 3541 h 10001"/>
              <a:gd name="connsiteX3" fmla="*/ 9519 w 10000"/>
              <a:gd name="connsiteY3" fmla="*/ 8048 h 10001"/>
              <a:gd name="connsiteX4" fmla="*/ 10000 w 10000"/>
              <a:gd name="connsiteY4" fmla="*/ 8635 h 10001"/>
              <a:gd name="connsiteX5" fmla="*/ 9499 w 10000"/>
              <a:gd name="connsiteY5" fmla="*/ 8898 h 10001"/>
              <a:gd name="connsiteX6" fmla="*/ 9265 w 10000"/>
              <a:gd name="connsiteY6" fmla="*/ 9360 h 10001"/>
              <a:gd name="connsiteX7" fmla="*/ 8878 w 10000"/>
              <a:gd name="connsiteY7" fmla="*/ 9695 h 10001"/>
              <a:gd name="connsiteX8" fmla="*/ 9146 w 10000"/>
              <a:gd name="connsiteY8" fmla="*/ 10001 h 10001"/>
              <a:gd name="connsiteX9" fmla="*/ 8694 w 10000"/>
              <a:gd name="connsiteY9" fmla="*/ 10000 h 10001"/>
              <a:gd name="connsiteX10" fmla="*/ 5631 w 10000"/>
              <a:gd name="connsiteY10" fmla="*/ 9969 h 10001"/>
              <a:gd name="connsiteX11" fmla="*/ 5451 w 10000"/>
              <a:gd name="connsiteY11" fmla="*/ 9381 h 10001"/>
              <a:gd name="connsiteX12" fmla="*/ 4910 w 10000"/>
              <a:gd name="connsiteY12" fmla="*/ 8950 h 10001"/>
              <a:gd name="connsiteX13" fmla="*/ 4529 w 10000"/>
              <a:gd name="connsiteY13" fmla="*/ 8793 h 10001"/>
              <a:gd name="connsiteX14" fmla="*/ 4409 w 10000"/>
              <a:gd name="connsiteY14" fmla="*/ 8493 h 10001"/>
              <a:gd name="connsiteX15" fmla="*/ 4088 w 10000"/>
              <a:gd name="connsiteY15" fmla="*/ 8322 h 10001"/>
              <a:gd name="connsiteX16" fmla="*/ 3768 w 10000"/>
              <a:gd name="connsiteY16" fmla="*/ 8113 h 10001"/>
              <a:gd name="connsiteX17" fmla="*/ 3667 w 10000"/>
              <a:gd name="connsiteY17" fmla="*/ 7878 h 10001"/>
              <a:gd name="connsiteX18" fmla="*/ 3367 w 10000"/>
              <a:gd name="connsiteY18" fmla="*/ 7721 h 10001"/>
              <a:gd name="connsiteX19" fmla="*/ 2906 w 10000"/>
              <a:gd name="connsiteY19" fmla="*/ 7813 h 10001"/>
              <a:gd name="connsiteX20" fmla="*/ 2365 w 10000"/>
              <a:gd name="connsiteY20" fmla="*/ 7682 h 10001"/>
              <a:gd name="connsiteX21" fmla="*/ 2365 w 10000"/>
              <a:gd name="connsiteY21" fmla="*/ 7551 h 10001"/>
              <a:gd name="connsiteX22" fmla="*/ 2345 w 10000"/>
              <a:gd name="connsiteY22" fmla="*/ 7277 h 10001"/>
              <a:gd name="connsiteX23" fmla="*/ 2124 w 10000"/>
              <a:gd name="connsiteY23" fmla="*/ 6977 h 10001"/>
              <a:gd name="connsiteX24" fmla="*/ 2104 w 10000"/>
              <a:gd name="connsiteY24" fmla="*/ 6716 h 10001"/>
              <a:gd name="connsiteX25" fmla="*/ 1864 w 10000"/>
              <a:gd name="connsiteY25" fmla="*/ 6494 h 10001"/>
              <a:gd name="connsiteX26" fmla="*/ 1944 w 10000"/>
              <a:gd name="connsiteY26" fmla="*/ 6298 h 10001"/>
              <a:gd name="connsiteX27" fmla="*/ 1283 w 10000"/>
              <a:gd name="connsiteY27" fmla="*/ 5788 h 10001"/>
              <a:gd name="connsiteX28" fmla="*/ 1283 w 10000"/>
              <a:gd name="connsiteY28" fmla="*/ 5501 h 10001"/>
              <a:gd name="connsiteX29" fmla="*/ 1623 w 10000"/>
              <a:gd name="connsiteY29" fmla="*/ 5383 h 10001"/>
              <a:gd name="connsiteX30" fmla="*/ 1623 w 10000"/>
              <a:gd name="connsiteY30" fmla="*/ 5200 h 10001"/>
              <a:gd name="connsiteX31" fmla="*/ 1283 w 10000"/>
              <a:gd name="connsiteY31" fmla="*/ 5148 h 10001"/>
              <a:gd name="connsiteX32" fmla="*/ 1122 w 10000"/>
              <a:gd name="connsiteY32" fmla="*/ 4873 h 10001"/>
              <a:gd name="connsiteX33" fmla="*/ 962 w 10000"/>
              <a:gd name="connsiteY33" fmla="*/ 4377 h 10001"/>
              <a:gd name="connsiteX34" fmla="*/ 1443 w 10000"/>
              <a:gd name="connsiteY34" fmla="*/ 4651 h 10001"/>
              <a:gd name="connsiteX35" fmla="*/ 1263 w 10000"/>
              <a:gd name="connsiteY35" fmla="*/ 4298 h 10001"/>
              <a:gd name="connsiteX36" fmla="*/ 1623 w 10000"/>
              <a:gd name="connsiteY36" fmla="*/ 4298 h 10001"/>
              <a:gd name="connsiteX37" fmla="*/ 1623 w 10000"/>
              <a:gd name="connsiteY37" fmla="*/ 4050 h 10001"/>
              <a:gd name="connsiteX38" fmla="*/ 1263 w 10000"/>
              <a:gd name="connsiteY38" fmla="*/ 3880 h 10001"/>
              <a:gd name="connsiteX39" fmla="*/ 1082 w 10000"/>
              <a:gd name="connsiteY39" fmla="*/ 4115 h 10001"/>
              <a:gd name="connsiteX40" fmla="*/ 762 w 10000"/>
              <a:gd name="connsiteY40" fmla="*/ 4037 h 10001"/>
              <a:gd name="connsiteX41" fmla="*/ 120 w 10000"/>
              <a:gd name="connsiteY41" fmla="*/ 2901 h 10001"/>
              <a:gd name="connsiteX42" fmla="*/ 301 w 10000"/>
              <a:gd name="connsiteY42" fmla="*/ 2091 h 10001"/>
              <a:gd name="connsiteX43" fmla="*/ 0 w 10000"/>
              <a:gd name="connsiteY43" fmla="*/ 1633 h 10001"/>
              <a:gd name="connsiteX44" fmla="*/ 140 w 10000"/>
              <a:gd name="connsiteY44" fmla="*/ 1293 h 10001"/>
              <a:gd name="connsiteX45" fmla="*/ 461 w 10000"/>
              <a:gd name="connsiteY45" fmla="*/ 1215 h 10001"/>
              <a:gd name="connsiteX46" fmla="*/ 762 w 10000"/>
              <a:gd name="connsiteY46" fmla="*/ 692 h 10001"/>
              <a:gd name="connsiteX47" fmla="*/ 762 w 10000"/>
              <a:gd name="connsiteY47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000" h="10001">
                <a:moveTo>
                  <a:pt x="762" y="0"/>
                </a:moveTo>
                <a:lnTo>
                  <a:pt x="5351" y="601"/>
                </a:lnTo>
                <a:lnTo>
                  <a:pt x="4349" y="3541"/>
                </a:lnTo>
                <a:lnTo>
                  <a:pt x="9519" y="8048"/>
                </a:lnTo>
                <a:lnTo>
                  <a:pt x="10000" y="8635"/>
                </a:lnTo>
                <a:lnTo>
                  <a:pt x="9499" y="8898"/>
                </a:lnTo>
                <a:lnTo>
                  <a:pt x="9265" y="9360"/>
                </a:lnTo>
                <a:lnTo>
                  <a:pt x="8878" y="9695"/>
                </a:lnTo>
                <a:lnTo>
                  <a:pt x="9146" y="10001"/>
                </a:lnTo>
                <a:lnTo>
                  <a:pt x="8694" y="10000"/>
                </a:lnTo>
                <a:lnTo>
                  <a:pt x="5631" y="9969"/>
                </a:lnTo>
                <a:lnTo>
                  <a:pt x="5451" y="9381"/>
                </a:lnTo>
                <a:lnTo>
                  <a:pt x="4910" y="8950"/>
                </a:lnTo>
                <a:lnTo>
                  <a:pt x="4529" y="8793"/>
                </a:lnTo>
                <a:lnTo>
                  <a:pt x="4409" y="8493"/>
                </a:lnTo>
                <a:lnTo>
                  <a:pt x="4088" y="8322"/>
                </a:lnTo>
                <a:lnTo>
                  <a:pt x="3768" y="8113"/>
                </a:lnTo>
                <a:cubicBezTo>
                  <a:pt x="3734" y="8035"/>
                  <a:pt x="3700" y="7956"/>
                  <a:pt x="3667" y="7878"/>
                </a:cubicBezTo>
                <a:lnTo>
                  <a:pt x="3367" y="7721"/>
                </a:lnTo>
                <a:lnTo>
                  <a:pt x="2906" y="7813"/>
                </a:lnTo>
                <a:lnTo>
                  <a:pt x="2365" y="7682"/>
                </a:lnTo>
                <a:lnTo>
                  <a:pt x="2365" y="7551"/>
                </a:lnTo>
                <a:cubicBezTo>
                  <a:pt x="2358" y="7460"/>
                  <a:pt x="2352" y="7369"/>
                  <a:pt x="2345" y="7277"/>
                </a:cubicBezTo>
                <a:cubicBezTo>
                  <a:pt x="2272" y="7177"/>
                  <a:pt x="2197" y="7077"/>
                  <a:pt x="2124" y="6977"/>
                </a:cubicBezTo>
                <a:cubicBezTo>
                  <a:pt x="2117" y="6889"/>
                  <a:pt x="2111" y="6803"/>
                  <a:pt x="2104" y="6716"/>
                </a:cubicBezTo>
                <a:lnTo>
                  <a:pt x="1864" y="6494"/>
                </a:lnTo>
                <a:cubicBezTo>
                  <a:pt x="1891" y="6428"/>
                  <a:pt x="1917" y="6363"/>
                  <a:pt x="1944" y="6298"/>
                </a:cubicBezTo>
                <a:lnTo>
                  <a:pt x="1283" y="5788"/>
                </a:lnTo>
                <a:lnTo>
                  <a:pt x="1283" y="5501"/>
                </a:lnTo>
                <a:lnTo>
                  <a:pt x="1623" y="5383"/>
                </a:lnTo>
                <a:lnTo>
                  <a:pt x="1623" y="5200"/>
                </a:lnTo>
                <a:lnTo>
                  <a:pt x="1283" y="5148"/>
                </a:lnTo>
                <a:lnTo>
                  <a:pt x="1122" y="4873"/>
                </a:lnTo>
                <a:cubicBezTo>
                  <a:pt x="1069" y="4707"/>
                  <a:pt x="1015" y="4542"/>
                  <a:pt x="962" y="4377"/>
                </a:cubicBezTo>
                <a:lnTo>
                  <a:pt x="1443" y="4651"/>
                </a:lnTo>
                <a:lnTo>
                  <a:pt x="1263" y="4298"/>
                </a:lnTo>
                <a:lnTo>
                  <a:pt x="1623" y="4298"/>
                </a:lnTo>
                <a:lnTo>
                  <a:pt x="1623" y="4050"/>
                </a:lnTo>
                <a:lnTo>
                  <a:pt x="1263" y="3880"/>
                </a:lnTo>
                <a:lnTo>
                  <a:pt x="1082" y="4115"/>
                </a:lnTo>
                <a:lnTo>
                  <a:pt x="762" y="4037"/>
                </a:lnTo>
                <a:lnTo>
                  <a:pt x="120" y="2901"/>
                </a:lnTo>
                <a:cubicBezTo>
                  <a:pt x="180" y="2631"/>
                  <a:pt x="241" y="2361"/>
                  <a:pt x="301" y="2091"/>
                </a:cubicBezTo>
                <a:lnTo>
                  <a:pt x="0" y="1633"/>
                </a:lnTo>
                <a:cubicBezTo>
                  <a:pt x="47" y="1520"/>
                  <a:pt x="93" y="1406"/>
                  <a:pt x="140" y="1293"/>
                </a:cubicBezTo>
                <a:lnTo>
                  <a:pt x="461" y="1215"/>
                </a:lnTo>
                <a:lnTo>
                  <a:pt x="762" y="692"/>
                </a:lnTo>
                <a:lnTo>
                  <a:pt x="762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170462" y="2595325"/>
            <a:ext cx="835025" cy="1322387"/>
          </a:xfrm>
          <a:custGeom>
            <a:avLst/>
            <a:gdLst>
              <a:gd name="connsiteX0" fmla="*/ 1266 w 9974"/>
              <a:gd name="connsiteY0" fmla="*/ 0 h 9982"/>
              <a:gd name="connsiteX1" fmla="*/ 0 w 9974"/>
              <a:gd name="connsiteY1" fmla="*/ 3937 h 9982"/>
              <a:gd name="connsiteX2" fmla="*/ 6781 w 9974"/>
              <a:gd name="connsiteY2" fmla="*/ 9982 h 9982"/>
              <a:gd name="connsiteX3" fmla="*/ 7203 w 9974"/>
              <a:gd name="connsiteY3" fmla="*/ 9719 h 9982"/>
              <a:gd name="connsiteX4" fmla="*/ 7177 w 9974"/>
              <a:gd name="connsiteY4" fmla="*/ 8524 h 9982"/>
              <a:gd name="connsiteX5" fmla="*/ 8021 w 9974"/>
              <a:gd name="connsiteY5" fmla="*/ 8612 h 9982"/>
              <a:gd name="connsiteX6" fmla="*/ 8892 w 9974"/>
              <a:gd name="connsiteY6" fmla="*/ 4956 h 9982"/>
              <a:gd name="connsiteX7" fmla="*/ 9499 w 9974"/>
              <a:gd name="connsiteY7" fmla="*/ 2460 h 9982"/>
              <a:gd name="connsiteX8" fmla="*/ 9657 w 9974"/>
              <a:gd name="connsiteY8" fmla="*/ 1705 h 9982"/>
              <a:gd name="connsiteX9" fmla="*/ 9974 w 9974"/>
              <a:gd name="connsiteY9" fmla="*/ 1139 h 9982"/>
              <a:gd name="connsiteX10" fmla="*/ 5488 w 9974"/>
              <a:gd name="connsiteY10" fmla="*/ 615 h 9982"/>
              <a:gd name="connsiteX11" fmla="*/ 1266 w 9974"/>
              <a:gd name="connsiteY11" fmla="*/ 0 h 9982"/>
              <a:gd name="connsiteX0" fmla="*/ 1269 w 10000"/>
              <a:gd name="connsiteY0" fmla="*/ 0 h 10000"/>
              <a:gd name="connsiteX1" fmla="*/ 0 w 10000"/>
              <a:gd name="connsiteY1" fmla="*/ 3944 h 10000"/>
              <a:gd name="connsiteX2" fmla="*/ 6799 w 10000"/>
              <a:gd name="connsiteY2" fmla="*/ 10000 h 10000"/>
              <a:gd name="connsiteX3" fmla="*/ 7222 w 10000"/>
              <a:gd name="connsiteY3" fmla="*/ 9737 h 10000"/>
              <a:gd name="connsiteX4" fmla="*/ 7196 w 10000"/>
              <a:gd name="connsiteY4" fmla="*/ 8539 h 10000"/>
              <a:gd name="connsiteX5" fmla="*/ 8103 w 10000"/>
              <a:gd name="connsiteY5" fmla="*/ 8771 h 10000"/>
              <a:gd name="connsiteX6" fmla="*/ 8915 w 10000"/>
              <a:gd name="connsiteY6" fmla="*/ 4965 h 10000"/>
              <a:gd name="connsiteX7" fmla="*/ 9524 w 10000"/>
              <a:gd name="connsiteY7" fmla="*/ 2464 h 10000"/>
              <a:gd name="connsiteX8" fmla="*/ 9682 w 10000"/>
              <a:gd name="connsiteY8" fmla="*/ 1708 h 10000"/>
              <a:gd name="connsiteX9" fmla="*/ 10000 w 10000"/>
              <a:gd name="connsiteY9" fmla="*/ 1141 h 10000"/>
              <a:gd name="connsiteX10" fmla="*/ 5502 w 10000"/>
              <a:gd name="connsiteY10" fmla="*/ 616 h 10000"/>
              <a:gd name="connsiteX11" fmla="*/ 1269 w 10000"/>
              <a:gd name="connsiteY11" fmla="*/ 0 h 10000"/>
              <a:gd name="connsiteX0" fmla="*/ 1269 w 10000"/>
              <a:gd name="connsiteY0" fmla="*/ 0 h 10000"/>
              <a:gd name="connsiteX1" fmla="*/ 0 w 10000"/>
              <a:gd name="connsiteY1" fmla="*/ 3944 h 10000"/>
              <a:gd name="connsiteX2" fmla="*/ 6799 w 10000"/>
              <a:gd name="connsiteY2" fmla="*/ 10000 h 10000"/>
              <a:gd name="connsiteX3" fmla="*/ 7222 w 10000"/>
              <a:gd name="connsiteY3" fmla="*/ 9737 h 10000"/>
              <a:gd name="connsiteX4" fmla="*/ 7196 w 10000"/>
              <a:gd name="connsiteY4" fmla="*/ 8600 h 10000"/>
              <a:gd name="connsiteX5" fmla="*/ 8103 w 10000"/>
              <a:gd name="connsiteY5" fmla="*/ 8771 h 10000"/>
              <a:gd name="connsiteX6" fmla="*/ 8915 w 10000"/>
              <a:gd name="connsiteY6" fmla="*/ 4965 h 10000"/>
              <a:gd name="connsiteX7" fmla="*/ 9524 w 10000"/>
              <a:gd name="connsiteY7" fmla="*/ 2464 h 10000"/>
              <a:gd name="connsiteX8" fmla="*/ 9682 w 10000"/>
              <a:gd name="connsiteY8" fmla="*/ 1708 h 10000"/>
              <a:gd name="connsiteX9" fmla="*/ 10000 w 10000"/>
              <a:gd name="connsiteY9" fmla="*/ 1141 h 10000"/>
              <a:gd name="connsiteX10" fmla="*/ 5502 w 10000"/>
              <a:gd name="connsiteY10" fmla="*/ 616 h 10000"/>
              <a:gd name="connsiteX11" fmla="*/ 1269 w 10000"/>
              <a:gd name="connsiteY11" fmla="*/ 0 h 10000"/>
              <a:gd name="connsiteX0" fmla="*/ 1269 w 10000"/>
              <a:gd name="connsiteY0" fmla="*/ 0 h 10123"/>
              <a:gd name="connsiteX1" fmla="*/ 0 w 10000"/>
              <a:gd name="connsiteY1" fmla="*/ 3944 h 10123"/>
              <a:gd name="connsiteX2" fmla="*/ 6860 w 10000"/>
              <a:gd name="connsiteY2" fmla="*/ 10123 h 10123"/>
              <a:gd name="connsiteX3" fmla="*/ 7222 w 10000"/>
              <a:gd name="connsiteY3" fmla="*/ 9737 h 10123"/>
              <a:gd name="connsiteX4" fmla="*/ 7196 w 10000"/>
              <a:gd name="connsiteY4" fmla="*/ 8600 h 10123"/>
              <a:gd name="connsiteX5" fmla="*/ 8103 w 10000"/>
              <a:gd name="connsiteY5" fmla="*/ 8771 h 10123"/>
              <a:gd name="connsiteX6" fmla="*/ 8915 w 10000"/>
              <a:gd name="connsiteY6" fmla="*/ 4965 h 10123"/>
              <a:gd name="connsiteX7" fmla="*/ 9524 w 10000"/>
              <a:gd name="connsiteY7" fmla="*/ 2464 h 10123"/>
              <a:gd name="connsiteX8" fmla="*/ 9682 w 10000"/>
              <a:gd name="connsiteY8" fmla="*/ 1708 h 10123"/>
              <a:gd name="connsiteX9" fmla="*/ 10000 w 10000"/>
              <a:gd name="connsiteY9" fmla="*/ 1141 h 10123"/>
              <a:gd name="connsiteX10" fmla="*/ 5502 w 10000"/>
              <a:gd name="connsiteY10" fmla="*/ 616 h 10123"/>
              <a:gd name="connsiteX11" fmla="*/ 1269 w 10000"/>
              <a:gd name="connsiteY11" fmla="*/ 0 h 10123"/>
              <a:gd name="connsiteX0" fmla="*/ 1269 w 10000"/>
              <a:gd name="connsiteY0" fmla="*/ 0 h 10123"/>
              <a:gd name="connsiteX1" fmla="*/ 0 w 10000"/>
              <a:gd name="connsiteY1" fmla="*/ 3944 h 10123"/>
              <a:gd name="connsiteX2" fmla="*/ 6860 w 10000"/>
              <a:gd name="connsiteY2" fmla="*/ 10123 h 10123"/>
              <a:gd name="connsiteX3" fmla="*/ 7222 w 10000"/>
              <a:gd name="connsiteY3" fmla="*/ 9880 h 10123"/>
              <a:gd name="connsiteX4" fmla="*/ 7196 w 10000"/>
              <a:gd name="connsiteY4" fmla="*/ 8600 h 10123"/>
              <a:gd name="connsiteX5" fmla="*/ 8103 w 10000"/>
              <a:gd name="connsiteY5" fmla="*/ 8771 h 10123"/>
              <a:gd name="connsiteX6" fmla="*/ 8915 w 10000"/>
              <a:gd name="connsiteY6" fmla="*/ 4965 h 10123"/>
              <a:gd name="connsiteX7" fmla="*/ 9524 w 10000"/>
              <a:gd name="connsiteY7" fmla="*/ 2464 h 10123"/>
              <a:gd name="connsiteX8" fmla="*/ 9682 w 10000"/>
              <a:gd name="connsiteY8" fmla="*/ 1708 h 10123"/>
              <a:gd name="connsiteX9" fmla="*/ 10000 w 10000"/>
              <a:gd name="connsiteY9" fmla="*/ 1141 h 10123"/>
              <a:gd name="connsiteX10" fmla="*/ 5502 w 10000"/>
              <a:gd name="connsiteY10" fmla="*/ 616 h 10123"/>
              <a:gd name="connsiteX11" fmla="*/ 1269 w 10000"/>
              <a:gd name="connsiteY11" fmla="*/ 0 h 10123"/>
              <a:gd name="connsiteX0" fmla="*/ 1269 w 9847"/>
              <a:gd name="connsiteY0" fmla="*/ 0 h 10123"/>
              <a:gd name="connsiteX1" fmla="*/ 0 w 9847"/>
              <a:gd name="connsiteY1" fmla="*/ 3944 h 10123"/>
              <a:gd name="connsiteX2" fmla="*/ 6860 w 9847"/>
              <a:gd name="connsiteY2" fmla="*/ 10123 h 10123"/>
              <a:gd name="connsiteX3" fmla="*/ 7222 w 9847"/>
              <a:gd name="connsiteY3" fmla="*/ 9880 h 10123"/>
              <a:gd name="connsiteX4" fmla="*/ 7196 w 9847"/>
              <a:gd name="connsiteY4" fmla="*/ 8600 h 10123"/>
              <a:gd name="connsiteX5" fmla="*/ 8103 w 9847"/>
              <a:gd name="connsiteY5" fmla="*/ 8771 h 10123"/>
              <a:gd name="connsiteX6" fmla="*/ 8915 w 9847"/>
              <a:gd name="connsiteY6" fmla="*/ 4965 h 10123"/>
              <a:gd name="connsiteX7" fmla="*/ 9524 w 9847"/>
              <a:gd name="connsiteY7" fmla="*/ 2464 h 10123"/>
              <a:gd name="connsiteX8" fmla="*/ 9682 w 9847"/>
              <a:gd name="connsiteY8" fmla="*/ 1708 h 10123"/>
              <a:gd name="connsiteX9" fmla="*/ 9847 w 9847"/>
              <a:gd name="connsiteY9" fmla="*/ 1121 h 10123"/>
              <a:gd name="connsiteX10" fmla="*/ 5502 w 9847"/>
              <a:gd name="connsiteY10" fmla="*/ 616 h 10123"/>
              <a:gd name="connsiteX11" fmla="*/ 1269 w 9847"/>
              <a:gd name="connsiteY11" fmla="*/ 0 h 10123"/>
              <a:gd name="connsiteX0" fmla="*/ 1289 w 10000"/>
              <a:gd name="connsiteY0" fmla="*/ 0 h 10000"/>
              <a:gd name="connsiteX1" fmla="*/ 0 w 10000"/>
              <a:gd name="connsiteY1" fmla="*/ 3896 h 10000"/>
              <a:gd name="connsiteX2" fmla="*/ 6967 w 10000"/>
              <a:gd name="connsiteY2" fmla="*/ 10000 h 10000"/>
              <a:gd name="connsiteX3" fmla="*/ 7334 w 10000"/>
              <a:gd name="connsiteY3" fmla="*/ 9760 h 10000"/>
              <a:gd name="connsiteX4" fmla="*/ 7308 w 10000"/>
              <a:gd name="connsiteY4" fmla="*/ 8496 h 10000"/>
              <a:gd name="connsiteX5" fmla="*/ 8229 w 10000"/>
              <a:gd name="connsiteY5" fmla="*/ 8664 h 10000"/>
              <a:gd name="connsiteX6" fmla="*/ 9054 w 10000"/>
              <a:gd name="connsiteY6" fmla="*/ 4905 h 10000"/>
              <a:gd name="connsiteX7" fmla="*/ 9672 w 10000"/>
              <a:gd name="connsiteY7" fmla="*/ 2434 h 10000"/>
              <a:gd name="connsiteX8" fmla="*/ 9863 w 10000"/>
              <a:gd name="connsiteY8" fmla="*/ 1687 h 10000"/>
              <a:gd name="connsiteX9" fmla="*/ 10000 w 10000"/>
              <a:gd name="connsiteY9" fmla="*/ 1107 h 10000"/>
              <a:gd name="connsiteX10" fmla="*/ 5587 w 10000"/>
              <a:gd name="connsiteY10" fmla="*/ 609 h 10000"/>
              <a:gd name="connsiteX11" fmla="*/ 1289 w 10000"/>
              <a:gd name="connsiteY11" fmla="*/ 0 h 10000"/>
              <a:gd name="connsiteX0" fmla="*/ 1289 w 10000"/>
              <a:gd name="connsiteY0" fmla="*/ 0 h 10000"/>
              <a:gd name="connsiteX1" fmla="*/ 0 w 10000"/>
              <a:gd name="connsiteY1" fmla="*/ 3896 h 10000"/>
              <a:gd name="connsiteX2" fmla="*/ 6967 w 10000"/>
              <a:gd name="connsiteY2" fmla="*/ 10000 h 10000"/>
              <a:gd name="connsiteX3" fmla="*/ 7334 w 10000"/>
              <a:gd name="connsiteY3" fmla="*/ 9760 h 10000"/>
              <a:gd name="connsiteX4" fmla="*/ 7308 w 10000"/>
              <a:gd name="connsiteY4" fmla="*/ 8496 h 10000"/>
              <a:gd name="connsiteX5" fmla="*/ 8229 w 10000"/>
              <a:gd name="connsiteY5" fmla="*/ 8664 h 10000"/>
              <a:gd name="connsiteX6" fmla="*/ 9672 w 10000"/>
              <a:gd name="connsiteY6" fmla="*/ 2434 h 10000"/>
              <a:gd name="connsiteX7" fmla="*/ 9863 w 10000"/>
              <a:gd name="connsiteY7" fmla="*/ 1687 h 10000"/>
              <a:gd name="connsiteX8" fmla="*/ 10000 w 10000"/>
              <a:gd name="connsiteY8" fmla="*/ 1107 h 10000"/>
              <a:gd name="connsiteX9" fmla="*/ 5587 w 10000"/>
              <a:gd name="connsiteY9" fmla="*/ 609 h 10000"/>
              <a:gd name="connsiteX10" fmla="*/ 1289 w 10000"/>
              <a:gd name="connsiteY10" fmla="*/ 0 h 10000"/>
              <a:gd name="connsiteX0" fmla="*/ 1289 w 10000"/>
              <a:gd name="connsiteY0" fmla="*/ 0 h 10000"/>
              <a:gd name="connsiteX1" fmla="*/ 0 w 10000"/>
              <a:gd name="connsiteY1" fmla="*/ 3896 h 10000"/>
              <a:gd name="connsiteX2" fmla="*/ 6967 w 10000"/>
              <a:gd name="connsiteY2" fmla="*/ 10000 h 10000"/>
              <a:gd name="connsiteX3" fmla="*/ 7334 w 10000"/>
              <a:gd name="connsiteY3" fmla="*/ 9760 h 10000"/>
              <a:gd name="connsiteX4" fmla="*/ 7308 w 10000"/>
              <a:gd name="connsiteY4" fmla="*/ 8496 h 10000"/>
              <a:gd name="connsiteX5" fmla="*/ 8229 w 10000"/>
              <a:gd name="connsiteY5" fmla="*/ 8664 h 10000"/>
              <a:gd name="connsiteX6" fmla="*/ 9863 w 10000"/>
              <a:gd name="connsiteY6" fmla="*/ 1687 h 10000"/>
              <a:gd name="connsiteX7" fmla="*/ 10000 w 10000"/>
              <a:gd name="connsiteY7" fmla="*/ 1107 h 10000"/>
              <a:gd name="connsiteX8" fmla="*/ 5587 w 10000"/>
              <a:gd name="connsiteY8" fmla="*/ 609 h 10000"/>
              <a:gd name="connsiteX9" fmla="*/ 1289 w 10000"/>
              <a:gd name="connsiteY9" fmla="*/ 0 h 10000"/>
              <a:gd name="connsiteX0" fmla="*/ 1289 w 10000"/>
              <a:gd name="connsiteY0" fmla="*/ 0 h 10000"/>
              <a:gd name="connsiteX1" fmla="*/ 0 w 10000"/>
              <a:gd name="connsiteY1" fmla="*/ 3896 h 10000"/>
              <a:gd name="connsiteX2" fmla="*/ 6967 w 10000"/>
              <a:gd name="connsiteY2" fmla="*/ 10000 h 10000"/>
              <a:gd name="connsiteX3" fmla="*/ 7334 w 10000"/>
              <a:gd name="connsiteY3" fmla="*/ 9760 h 10000"/>
              <a:gd name="connsiteX4" fmla="*/ 7308 w 10000"/>
              <a:gd name="connsiteY4" fmla="*/ 8496 h 10000"/>
              <a:gd name="connsiteX5" fmla="*/ 8229 w 10000"/>
              <a:gd name="connsiteY5" fmla="*/ 8664 h 10000"/>
              <a:gd name="connsiteX6" fmla="*/ 10000 w 10000"/>
              <a:gd name="connsiteY6" fmla="*/ 1107 h 10000"/>
              <a:gd name="connsiteX7" fmla="*/ 5587 w 10000"/>
              <a:gd name="connsiteY7" fmla="*/ 609 h 10000"/>
              <a:gd name="connsiteX8" fmla="*/ 1289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1289" y="0"/>
                </a:moveTo>
                <a:lnTo>
                  <a:pt x="0" y="3896"/>
                </a:lnTo>
                <a:lnTo>
                  <a:pt x="6967" y="10000"/>
                </a:lnTo>
                <a:lnTo>
                  <a:pt x="7334" y="9760"/>
                </a:lnTo>
                <a:cubicBezTo>
                  <a:pt x="7325" y="9366"/>
                  <a:pt x="7317" y="8890"/>
                  <a:pt x="7308" y="8496"/>
                </a:cubicBezTo>
                <a:lnTo>
                  <a:pt x="8229" y="8664"/>
                </a:lnTo>
                <a:lnTo>
                  <a:pt x="10000" y="1107"/>
                </a:lnTo>
                <a:lnTo>
                  <a:pt x="5587" y="609"/>
                </a:lnTo>
                <a:lnTo>
                  <a:pt x="1289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2916587" y="1544400"/>
            <a:ext cx="1328737" cy="85090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24" y="15"/>
              </a:cxn>
              <a:cxn ang="0">
                <a:pos x="195" y="24"/>
              </a:cxn>
              <a:cxn ang="0">
                <a:pos x="288" y="34"/>
              </a:cxn>
              <a:cxn ang="0">
                <a:pos x="373" y="42"/>
              </a:cxn>
              <a:cxn ang="0">
                <a:pos x="521" y="53"/>
              </a:cxn>
              <a:cxn ang="0">
                <a:pos x="591" y="58"/>
              </a:cxn>
              <a:cxn ang="0">
                <a:pos x="588" y="358"/>
              </a:cxn>
              <a:cxn ang="0">
                <a:pos x="226" y="327"/>
              </a:cxn>
              <a:cxn ang="0">
                <a:pos x="218" y="368"/>
              </a:cxn>
              <a:cxn ang="0">
                <a:pos x="204" y="348"/>
              </a:cxn>
              <a:cxn ang="0">
                <a:pos x="171" y="352"/>
              </a:cxn>
              <a:cxn ang="0">
                <a:pos x="123" y="359"/>
              </a:cxn>
              <a:cxn ang="0">
                <a:pos x="115" y="307"/>
              </a:cxn>
              <a:cxn ang="0">
                <a:pos x="59" y="265"/>
              </a:cxn>
              <a:cxn ang="0">
                <a:pos x="68" y="226"/>
              </a:cxn>
              <a:cxn ang="0">
                <a:pos x="73" y="194"/>
              </a:cxn>
              <a:cxn ang="0">
                <a:pos x="0" y="91"/>
              </a:cxn>
              <a:cxn ang="0">
                <a:pos x="9" y="0"/>
              </a:cxn>
            </a:cxnLst>
            <a:rect l="0" t="0" r="r" b="b"/>
            <a:pathLst>
              <a:path w="592" h="369">
                <a:moveTo>
                  <a:pt x="9" y="0"/>
                </a:moveTo>
                <a:lnTo>
                  <a:pt x="124" y="15"/>
                </a:lnTo>
                <a:lnTo>
                  <a:pt x="195" y="24"/>
                </a:lnTo>
                <a:lnTo>
                  <a:pt x="288" y="34"/>
                </a:lnTo>
                <a:lnTo>
                  <a:pt x="373" y="42"/>
                </a:lnTo>
                <a:lnTo>
                  <a:pt x="521" y="53"/>
                </a:lnTo>
                <a:lnTo>
                  <a:pt x="591" y="58"/>
                </a:lnTo>
                <a:lnTo>
                  <a:pt x="588" y="358"/>
                </a:lnTo>
                <a:lnTo>
                  <a:pt x="226" y="327"/>
                </a:lnTo>
                <a:lnTo>
                  <a:pt x="218" y="368"/>
                </a:lnTo>
                <a:lnTo>
                  <a:pt x="204" y="348"/>
                </a:lnTo>
                <a:lnTo>
                  <a:pt x="171" y="352"/>
                </a:lnTo>
                <a:lnTo>
                  <a:pt x="123" y="359"/>
                </a:lnTo>
                <a:lnTo>
                  <a:pt x="115" y="307"/>
                </a:lnTo>
                <a:lnTo>
                  <a:pt x="59" y="265"/>
                </a:lnTo>
                <a:lnTo>
                  <a:pt x="68" y="226"/>
                </a:lnTo>
                <a:lnTo>
                  <a:pt x="73" y="194"/>
                </a:lnTo>
                <a:lnTo>
                  <a:pt x="0" y="91"/>
                </a:lnTo>
                <a:lnTo>
                  <a:pt x="9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3502374" y="2985850"/>
            <a:ext cx="947738" cy="722312"/>
          </a:xfrm>
          <a:custGeom>
            <a:avLst/>
            <a:gdLst>
              <a:gd name="connsiteX0" fmla="*/ 825 w 9976"/>
              <a:gd name="connsiteY0" fmla="*/ 0 h 9968"/>
              <a:gd name="connsiteX1" fmla="*/ 330 w 9976"/>
              <a:gd name="connsiteY1" fmla="*/ 6000 h 9968"/>
              <a:gd name="connsiteX2" fmla="*/ 0 w 9976"/>
              <a:gd name="connsiteY2" fmla="*/ 9397 h 9968"/>
              <a:gd name="connsiteX3" fmla="*/ 4976 w 9976"/>
              <a:gd name="connsiteY3" fmla="*/ 9746 h 9968"/>
              <a:gd name="connsiteX4" fmla="*/ 9741 w 9976"/>
              <a:gd name="connsiteY4" fmla="*/ 9968 h 9968"/>
              <a:gd name="connsiteX5" fmla="*/ 9882 w 9976"/>
              <a:gd name="connsiteY5" fmla="*/ 5302 h 9968"/>
              <a:gd name="connsiteX6" fmla="*/ 9976 w 9976"/>
              <a:gd name="connsiteY6" fmla="*/ 730 h 9968"/>
              <a:gd name="connsiteX7" fmla="*/ 7241 w 9976"/>
              <a:gd name="connsiteY7" fmla="*/ 667 h 9968"/>
              <a:gd name="connsiteX8" fmla="*/ 887 w 9976"/>
              <a:gd name="connsiteY8" fmla="*/ 276 h 9968"/>
              <a:gd name="connsiteX0" fmla="*/ 827 w 10000"/>
              <a:gd name="connsiteY0" fmla="*/ 0 h 10000"/>
              <a:gd name="connsiteX1" fmla="*/ 331 w 10000"/>
              <a:gd name="connsiteY1" fmla="*/ 6019 h 10000"/>
              <a:gd name="connsiteX2" fmla="*/ 0 w 10000"/>
              <a:gd name="connsiteY2" fmla="*/ 9427 h 10000"/>
              <a:gd name="connsiteX3" fmla="*/ 4988 w 10000"/>
              <a:gd name="connsiteY3" fmla="*/ 9777 h 10000"/>
              <a:gd name="connsiteX4" fmla="*/ 9764 w 10000"/>
              <a:gd name="connsiteY4" fmla="*/ 10000 h 10000"/>
              <a:gd name="connsiteX5" fmla="*/ 9906 w 10000"/>
              <a:gd name="connsiteY5" fmla="*/ 5319 h 10000"/>
              <a:gd name="connsiteX6" fmla="*/ 10000 w 10000"/>
              <a:gd name="connsiteY6" fmla="*/ 732 h 10000"/>
              <a:gd name="connsiteX7" fmla="*/ 7402 w 10000"/>
              <a:gd name="connsiteY7" fmla="*/ 946 h 10000"/>
              <a:gd name="connsiteX8" fmla="*/ 889 w 10000"/>
              <a:gd name="connsiteY8" fmla="*/ 277 h 10000"/>
              <a:gd name="connsiteX0" fmla="*/ 827 w 10021"/>
              <a:gd name="connsiteY0" fmla="*/ 0 h 10000"/>
              <a:gd name="connsiteX1" fmla="*/ 331 w 10021"/>
              <a:gd name="connsiteY1" fmla="*/ 6019 h 10000"/>
              <a:gd name="connsiteX2" fmla="*/ 0 w 10021"/>
              <a:gd name="connsiteY2" fmla="*/ 9427 h 10000"/>
              <a:gd name="connsiteX3" fmla="*/ 4988 w 10021"/>
              <a:gd name="connsiteY3" fmla="*/ 9777 h 10000"/>
              <a:gd name="connsiteX4" fmla="*/ 9764 w 10021"/>
              <a:gd name="connsiteY4" fmla="*/ 10000 h 10000"/>
              <a:gd name="connsiteX5" fmla="*/ 9906 w 10021"/>
              <a:gd name="connsiteY5" fmla="*/ 5319 h 10000"/>
              <a:gd name="connsiteX6" fmla="*/ 10021 w 10021"/>
              <a:gd name="connsiteY6" fmla="*/ 1065 h 10000"/>
              <a:gd name="connsiteX7" fmla="*/ 7402 w 10021"/>
              <a:gd name="connsiteY7" fmla="*/ 946 h 10000"/>
              <a:gd name="connsiteX8" fmla="*/ 889 w 10021"/>
              <a:gd name="connsiteY8" fmla="*/ 27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1" h="10000">
                <a:moveTo>
                  <a:pt x="827" y="0"/>
                </a:moveTo>
                <a:cubicBezTo>
                  <a:pt x="662" y="2006"/>
                  <a:pt x="496" y="4013"/>
                  <a:pt x="331" y="6019"/>
                </a:cubicBezTo>
                <a:cubicBezTo>
                  <a:pt x="221" y="7155"/>
                  <a:pt x="110" y="8291"/>
                  <a:pt x="0" y="9427"/>
                </a:cubicBezTo>
                <a:lnTo>
                  <a:pt x="4988" y="9777"/>
                </a:lnTo>
                <a:lnTo>
                  <a:pt x="9764" y="10000"/>
                </a:lnTo>
                <a:cubicBezTo>
                  <a:pt x="9811" y="8440"/>
                  <a:pt x="9859" y="6879"/>
                  <a:pt x="9906" y="5319"/>
                </a:cubicBezTo>
                <a:cubicBezTo>
                  <a:pt x="9937" y="3790"/>
                  <a:pt x="9990" y="2594"/>
                  <a:pt x="10021" y="1065"/>
                </a:cubicBezTo>
                <a:lnTo>
                  <a:pt x="7402" y="946"/>
                </a:lnTo>
                <a:lnTo>
                  <a:pt x="889" y="277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399187" y="3668475"/>
            <a:ext cx="917575" cy="939800"/>
          </a:xfrm>
          <a:custGeom>
            <a:avLst/>
            <a:gdLst>
              <a:gd name="connsiteX0" fmla="*/ 1201 w 9975"/>
              <a:gd name="connsiteY0" fmla="*/ 151 h 10126"/>
              <a:gd name="connsiteX1" fmla="*/ 9975 w 9975"/>
              <a:gd name="connsiteY1" fmla="*/ 548 h 10126"/>
              <a:gd name="connsiteX2" fmla="*/ 9559 w 9975"/>
              <a:gd name="connsiteY2" fmla="*/ 9407 h 10126"/>
              <a:gd name="connsiteX3" fmla="*/ 6691 w 9975"/>
              <a:gd name="connsiteY3" fmla="*/ 9233 h 10126"/>
              <a:gd name="connsiteX4" fmla="*/ 4044 w 9975"/>
              <a:gd name="connsiteY4" fmla="*/ 9158 h 10126"/>
              <a:gd name="connsiteX5" fmla="*/ 4044 w 9975"/>
              <a:gd name="connsiteY5" fmla="*/ 9506 h 10126"/>
              <a:gd name="connsiteX6" fmla="*/ 1814 w 9975"/>
              <a:gd name="connsiteY6" fmla="*/ 9506 h 10126"/>
              <a:gd name="connsiteX7" fmla="*/ 1691 w 9975"/>
              <a:gd name="connsiteY7" fmla="*/ 10126 h 10126"/>
              <a:gd name="connsiteX8" fmla="*/ 0 w 9975"/>
              <a:gd name="connsiteY8" fmla="*/ 9928 h 10126"/>
              <a:gd name="connsiteX9" fmla="*/ 956 w 9975"/>
              <a:gd name="connsiteY9" fmla="*/ 2459 h 10126"/>
              <a:gd name="connsiteX10" fmla="*/ 1244 w 9975"/>
              <a:gd name="connsiteY10" fmla="*/ 0 h 10126"/>
              <a:gd name="connsiteX0" fmla="*/ 1204 w 10021"/>
              <a:gd name="connsiteY0" fmla="*/ 149 h 10000"/>
              <a:gd name="connsiteX1" fmla="*/ 10021 w 10021"/>
              <a:gd name="connsiteY1" fmla="*/ 392 h 10000"/>
              <a:gd name="connsiteX2" fmla="*/ 9583 w 10021"/>
              <a:gd name="connsiteY2" fmla="*/ 9290 h 10000"/>
              <a:gd name="connsiteX3" fmla="*/ 6708 w 10021"/>
              <a:gd name="connsiteY3" fmla="*/ 9118 h 10000"/>
              <a:gd name="connsiteX4" fmla="*/ 4054 w 10021"/>
              <a:gd name="connsiteY4" fmla="*/ 9044 h 10000"/>
              <a:gd name="connsiteX5" fmla="*/ 4054 w 10021"/>
              <a:gd name="connsiteY5" fmla="*/ 9388 h 10000"/>
              <a:gd name="connsiteX6" fmla="*/ 1819 w 10021"/>
              <a:gd name="connsiteY6" fmla="*/ 9388 h 10000"/>
              <a:gd name="connsiteX7" fmla="*/ 1695 w 10021"/>
              <a:gd name="connsiteY7" fmla="*/ 10000 h 10000"/>
              <a:gd name="connsiteX8" fmla="*/ 0 w 10021"/>
              <a:gd name="connsiteY8" fmla="*/ 9804 h 10000"/>
              <a:gd name="connsiteX9" fmla="*/ 958 w 10021"/>
              <a:gd name="connsiteY9" fmla="*/ 2428 h 10000"/>
              <a:gd name="connsiteX10" fmla="*/ 1247 w 10021"/>
              <a:gd name="connsiteY10" fmla="*/ 0 h 10000"/>
              <a:gd name="connsiteX0" fmla="*/ 1225 w 10021"/>
              <a:gd name="connsiteY0" fmla="*/ 0 h 10000"/>
              <a:gd name="connsiteX1" fmla="*/ 10021 w 10021"/>
              <a:gd name="connsiteY1" fmla="*/ 392 h 10000"/>
              <a:gd name="connsiteX2" fmla="*/ 9583 w 10021"/>
              <a:gd name="connsiteY2" fmla="*/ 9290 h 10000"/>
              <a:gd name="connsiteX3" fmla="*/ 6708 w 10021"/>
              <a:gd name="connsiteY3" fmla="*/ 9118 h 10000"/>
              <a:gd name="connsiteX4" fmla="*/ 4054 w 10021"/>
              <a:gd name="connsiteY4" fmla="*/ 9044 h 10000"/>
              <a:gd name="connsiteX5" fmla="*/ 4054 w 10021"/>
              <a:gd name="connsiteY5" fmla="*/ 9388 h 10000"/>
              <a:gd name="connsiteX6" fmla="*/ 1819 w 10021"/>
              <a:gd name="connsiteY6" fmla="*/ 9388 h 10000"/>
              <a:gd name="connsiteX7" fmla="*/ 1695 w 10021"/>
              <a:gd name="connsiteY7" fmla="*/ 10000 h 10000"/>
              <a:gd name="connsiteX8" fmla="*/ 0 w 10021"/>
              <a:gd name="connsiteY8" fmla="*/ 9804 h 10000"/>
              <a:gd name="connsiteX9" fmla="*/ 958 w 10021"/>
              <a:gd name="connsiteY9" fmla="*/ 2428 h 10000"/>
              <a:gd name="connsiteX10" fmla="*/ 1247 w 10021"/>
              <a:gd name="connsiteY10" fmla="*/ 0 h 10000"/>
              <a:gd name="connsiteX0" fmla="*/ 1225 w 10021"/>
              <a:gd name="connsiteY0" fmla="*/ 0 h 10000"/>
              <a:gd name="connsiteX1" fmla="*/ 10021 w 10021"/>
              <a:gd name="connsiteY1" fmla="*/ 392 h 10000"/>
              <a:gd name="connsiteX2" fmla="*/ 9583 w 10021"/>
              <a:gd name="connsiteY2" fmla="*/ 9290 h 10000"/>
              <a:gd name="connsiteX3" fmla="*/ 6708 w 10021"/>
              <a:gd name="connsiteY3" fmla="*/ 9118 h 10000"/>
              <a:gd name="connsiteX4" fmla="*/ 4054 w 10021"/>
              <a:gd name="connsiteY4" fmla="*/ 9044 h 10000"/>
              <a:gd name="connsiteX5" fmla="*/ 4054 w 10021"/>
              <a:gd name="connsiteY5" fmla="*/ 9388 h 10000"/>
              <a:gd name="connsiteX6" fmla="*/ 1819 w 10021"/>
              <a:gd name="connsiteY6" fmla="*/ 9388 h 10000"/>
              <a:gd name="connsiteX7" fmla="*/ 1695 w 10021"/>
              <a:gd name="connsiteY7" fmla="*/ 10000 h 10000"/>
              <a:gd name="connsiteX8" fmla="*/ 0 w 10021"/>
              <a:gd name="connsiteY8" fmla="*/ 9804 h 10000"/>
              <a:gd name="connsiteX9" fmla="*/ 958 w 10021"/>
              <a:gd name="connsiteY9" fmla="*/ 2428 h 10000"/>
              <a:gd name="connsiteX10" fmla="*/ 1226 w 10021"/>
              <a:gd name="connsiteY10" fmla="*/ 21 h 10000"/>
              <a:gd name="connsiteX0" fmla="*/ 1225 w 10042"/>
              <a:gd name="connsiteY0" fmla="*/ 0 h 10000"/>
              <a:gd name="connsiteX1" fmla="*/ 10042 w 10042"/>
              <a:gd name="connsiteY1" fmla="*/ 413 h 10000"/>
              <a:gd name="connsiteX2" fmla="*/ 9583 w 10042"/>
              <a:gd name="connsiteY2" fmla="*/ 9290 h 10000"/>
              <a:gd name="connsiteX3" fmla="*/ 6708 w 10042"/>
              <a:gd name="connsiteY3" fmla="*/ 9118 h 10000"/>
              <a:gd name="connsiteX4" fmla="*/ 4054 w 10042"/>
              <a:gd name="connsiteY4" fmla="*/ 9044 h 10000"/>
              <a:gd name="connsiteX5" fmla="*/ 4054 w 10042"/>
              <a:gd name="connsiteY5" fmla="*/ 9388 h 10000"/>
              <a:gd name="connsiteX6" fmla="*/ 1819 w 10042"/>
              <a:gd name="connsiteY6" fmla="*/ 9388 h 10000"/>
              <a:gd name="connsiteX7" fmla="*/ 1695 w 10042"/>
              <a:gd name="connsiteY7" fmla="*/ 10000 h 10000"/>
              <a:gd name="connsiteX8" fmla="*/ 0 w 10042"/>
              <a:gd name="connsiteY8" fmla="*/ 9804 h 10000"/>
              <a:gd name="connsiteX9" fmla="*/ 958 w 10042"/>
              <a:gd name="connsiteY9" fmla="*/ 2428 h 10000"/>
              <a:gd name="connsiteX10" fmla="*/ 1226 w 10042"/>
              <a:gd name="connsiteY10" fmla="*/ 2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42" h="10000">
                <a:moveTo>
                  <a:pt x="1225" y="0"/>
                </a:moveTo>
                <a:lnTo>
                  <a:pt x="10042" y="413"/>
                </a:lnTo>
                <a:cubicBezTo>
                  <a:pt x="9903" y="3329"/>
                  <a:pt x="9722" y="6374"/>
                  <a:pt x="9583" y="9290"/>
                </a:cubicBezTo>
                <a:lnTo>
                  <a:pt x="6708" y="9118"/>
                </a:lnTo>
                <a:lnTo>
                  <a:pt x="4054" y="9044"/>
                </a:lnTo>
                <a:lnTo>
                  <a:pt x="4054" y="9388"/>
                </a:lnTo>
                <a:lnTo>
                  <a:pt x="1819" y="9388"/>
                </a:lnTo>
                <a:cubicBezTo>
                  <a:pt x="1778" y="9592"/>
                  <a:pt x="1736" y="9796"/>
                  <a:pt x="1695" y="10000"/>
                </a:cubicBezTo>
                <a:lnTo>
                  <a:pt x="0" y="9804"/>
                </a:lnTo>
                <a:lnTo>
                  <a:pt x="958" y="2428"/>
                </a:lnTo>
                <a:cubicBezTo>
                  <a:pt x="1041" y="1669"/>
                  <a:pt x="1144" y="780"/>
                  <a:pt x="1226" y="21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Avenir LT Std 35 Light" pitchFamily="34" charset="0"/>
            </a:endParaRPr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3764312" y="3830400"/>
            <a:ext cx="1855787" cy="1747837"/>
          </a:xfrm>
          <a:custGeom>
            <a:avLst/>
            <a:gdLst>
              <a:gd name="connsiteX0" fmla="*/ 2897 w 9988"/>
              <a:gd name="connsiteY0" fmla="*/ 0 h 9987"/>
              <a:gd name="connsiteX1" fmla="*/ 5103 w 9988"/>
              <a:gd name="connsiteY1" fmla="*/ 79 h 9987"/>
              <a:gd name="connsiteX2" fmla="*/ 5103 w 9988"/>
              <a:gd name="connsiteY2" fmla="*/ 1905 h 9987"/>
              <a:gd name="connsiteX3" fmla="*/ 6218 w 9988"/>
              <a:gd name="connsiteY3" fmla="*/ 2405 h 9987"/>
              <a:gd name="connsiteX4" fmla="*/ 6533 w 9988"/>
              <a:gd name="connsiteY4" fmla="*/ 2247 h 9987"/>
              <a:gd name="connsiteX5" fmla="*/ 7273 w 9988"/>
              <a:gd name="connsiteY5" fmla="*/ 2641 h 9987"/>
              <a:gd name="connsiteX6" fmla="*/ 7709 w 9988"/>
              <a:gd name="connsiteY6" fmla="*/ 2602 h 9987"/>
              <a:gd name="connsiteX7" fmla="*/ 8570 w 9988"/>
              <a:gd name="connsiteY7" fmla="*/ 2221 h 9987"/>
              <a:gd name="connsiteX8" fmla="*/ 9055 w 9988"/>
              <a:gd name="connsiteY8" fmla="*/ 2589 h 9987"/>
              <a:gd name="connsiteX9" fmla="*/ 9479 w 9988"/>
              <a:gd name="connsiteY9" fmla="*/ 2694 h 9987"/>
              <a:gd name="connsiteX10" fmla="*/ 9479 w 9988"/>
              <a:gd name="connsiteY10" fmla="*/ 4179 h 9987"/>
              <a:gd name="connsiteX11" fmla="*/ 9988 w 9988"/>
              <a:gd name="connsiteY11" fmla="*/ 5085 h 9987"/>
              <a:gd name="connsiteX12" fmla="*/ 9867 w 9988"/>
              <a:gd name="connsiteY12" fmla="*/ 6347 h 9987"/>
              <a:gd name="connsiteX13" fmla="*/ 9321 w 9988"/>
              <a:gd name="connsiteY13" fmla="*/ 6859 h 9987"/>
              <a:gd name="connsiteX14" fmla="*/ 9212 w 9988"/>
              <a:gd name="connsiteY14" fmla="*/ 6386 h 9987"/>
              <a:gd name="connsiteX15" fmla="*/ 9055 w 9988"/>
              <a:gd name="connsiteY15" fmla="*/ 6597 h 9987"/>
              <a:gd name="connsiteX16" fmla="*/ 9176 w 9988"/>
              <a:gd name="connsiteY16" fmla="*/ 6899 h 9987"/>
              <a:gd name="connsiteX17" fmla="*/ 8206 w 9988"/>
              <a:gd name="connsiteY17" fmla="*/ 7648 h 9987"/>
              <a:gd name="connsiteX18" fmla="*/ 7964 w 9988"/>
              <a:gd name="connsiteY18" fmla="*/ 7700 h 9987"/>
              <a:gd name="connsiteX19" fmla="*/ 7467 w 9988"/>
              <a:gd name="connsiteY19" fmla="*/ 8068 h 9987"/>
              <a:gd name="connsiteX20" fmla="*/ 7467 w 9988"/>
              <a:gd name="connsiteY20" fmla="*/ 8279 h 9987"/>
              <a:gd name="connsiteX21" fmla="*/ 7309 w 9988"/>
              <a:gd name="connsiteY21" fmla="*/ 8331 h 9987"/>
              <a:gd name="connsiteX22" fmla="*/ 7430 w 9988"/>
              <a:gd name="connsiteY22" fmla="*/ 8581 h 9987"/>
              <a:gd name="connsiteX23" fmla="*/ 7152 w 9988"/>
              <a:gd name="connsiteY23" fmla="*/ 8962 h 9987"/>
              <a:gd name="connsiteX24" fmla="*/ 7309 w 9988"/>
              <a:gd name="connsiteY24" fmla="*/ 9501 h 9987"/>
              <a:gd name="connsiteX25" fmla="*/ 7467 w 9988"/>
              <a:gd name="connsiteY25" fmla="*/ 9658 h 9987"/>
              <a:gd name="connsiteX26" fmla="*/ 7430 w 9988"/>
              <a:gd name="connsiteY26" fmla="*/ 9987 h 9987"/>
              <a:gd name="connsiteX27" fmla="*/ 7042 w 9988"/>
              <a:gd name="connsiteY27" fmla="*/ 9987 h 9987"/>
              <a:gd name="connsiteX28" fmla="*/ 6691 w 9988"/>
              <a:gd name="connsiteY28" fmla="*/ 9829 h 9987"/>
              <a:gd name="connsiteX29" fmla="*/ 6461 w 9988"/>
              <a:gd name="connsiteY29" fmla="*/ 9869 h 9987"/>
              <a:gd name="connsiteX30" fmla="*/ 5685 w 9988"/>
              <a:gd name="connsiteY30" fmla="*/ 9566 h 9987"/>
              <a:gd name="connsiteX31" fmla="*/ 5333 w 9988"/>
              <a:gd name="connsiteY31" fmla="*/ 8449 h 9987"/>
              <a:gd name="connsiteX32" fmla="*/ 4800 w 9988"/>
              <a:gd name="connsiteY32" fmla="*/ 7911 h 9987"/>
              <a:gd name="connsiteX33" fmla="*/ 4327 w 9988"/>
              <a:gd name="connsiteY33" fmla="*/ 6899 h 9987"/>
              <a:gd name="connsiteX34" fmla="*/ 4109 w 9988"/>
              <a:gd name="connsiteY34" fmla="*/ 6794 h 9987"/>
              <a:gd name="connsiteX35" fmla="*/ 3842 w 9988"/>
              <a:gd name="connsiteY35" fmla="*/ 6544 h 9987"/>
              <a:gd name="connsiteX36" fmla="*/ 3600 w 9988"/>
              <a:gd name="connsiteY36" fmla="*/ 6544 h 9987"/>
              <a:gd name="connsiteX37" fmla="*/ 3224 w 9988"/>
              <a:gd name="connsiteY37" fmla="*/ 6465 h 9987"/>
              <a:gd name="connsiteX38" fmla="*/ 2945 w 9988"/>
              <a:gd name="connsiteY38" fmla="*/ 6544 h 9987"/>
              <a:gd name="connsiteX39" fmla="*/ 2752 w 9988"/>
              <a:gd name="connsiteY39" fmla="*/ 7043 h 9987"/>
              <a:gd name="connsiteX40" fmla="*/ 2448 w 9988"/>
              <a:gd name="connsiteY40" fmla="*/ 7135 h 9987"/>
              <a:gd name="connsiteX41" fmla="*/ 1818 w 9988"/>
              <a:gd name="connsiteY41" fmla="*/ 6741 h 9987"/>
              <a:gd name="connsiteX42" fmla="*/ 1442 w 9988"/>
              <a:gd name="connsiteY42" fmla="*/ 6268 h 9987"/>
              <a:gd name="connsiteX43" fmla="*/ 1370 w 9988"/>
              <a:gd name="connsiteY43" fmla="*/ 5690 h 9987"/>
              <a:gd name="connsiteX44" fmla="*/ 1103 w 9988"/>
              <a:gd name="connsiteY44" fmla="*/ 5296 h 9987"/>
              <a:gd name="connsiteX45" fmla="*/ 473 w 9988"/>
              <a:gd name="connsiteY45" fmla="*/ 4757 h 9987"/>
              <a:gd name="connsiteX46" fmla="*/ 0 w 9988"/>
              <a:gd name="connsiteY46" fmla="*/ 4192 h 9987"/>
              <a:gd name="connsiteX47" fmla="*/ 0 w 9988"/>
              <a:gd name="connsiteY47" fmla="*/ 3955 h 9987"/>
              <a:gd name="connsiteX48" fmla="*/ 1515 w 9988"/>
              <a:gd name="connsiteY48" fmla="*/ 3968 h 9987"/>
              <a:gd name="connsiteX49" fmla="*/ 2752 w 9988"/>
              <a:gd name="connsiteY49" fmla="*/ 4074 h 9987"/>
              <a:gd name="connsiteX50" fmla="*/ 2929 w 9988"/>
              <a:gd name="connsiteY50" fmla="*/ 0 h 9987"/>
              <a:gd name="connsiteX0" fmla="*/ 2953 w 10000"/>
              <a:gd name="connsiteY0" fmla="*/ 0 h 10000"/>
              <a:gd name="connsiteX1" fmla="*/ 5109 w 10000"/>
              <a:gd name="connsiteY1" fmla="*/ 79 h 10000"/>
              <a:gd name="connsiteX2" fmla="*/ 5109 w 10000"/>
              <a:gd name="connsiteY2" fmla="*/ 1907 h 10000"/>
              <a:gd name="connsiteX3" fmla="*/ 6225 w 10000"/>
              <a:gd name="connsiteY3" fmla="*/ 2408 h 10000"/>
              <a:gd name="connsiteX4" fmla="*/ 6541 w 10000"/>
              <a:gd name="connsiteY4" fmla="*/ 2250 h 10000"/>
              <a:gd name="connsiteX5" fmla="*/ 7282 w 10000"/>
              <a:gd name="connsiteY5" fmla="*/ 2644 h 10000"/>
              <a:gd name="connsiteX6" fmla="*/ 7718 w 10000"/>
              <a:gd name="connsiteY6" fmla="*/ 2605 h 10000"/>
              <a:gd name="connsiteX7" fmla="*/ 8580 w 10000"/>
              <a:gd name="connsiteY7" fmla="*/ 2224 h 10000"/>
              <a:gd name="connsiteX8" fmla="*/ 9066 w 10000"/>
              <a:gd name="connsiteY8" fmla="*/ 2592 h 10000"/>
              <a:gd name="connsiteX9" fmla="*/ 9490 w 10000"/>
              <a:gd name="connsiteY9" fmla="*/ 2698 h 10000"/>
              <a:gd name="connsiteX10" fmla="*/ 9490 w 10000"/>
              <a:gd name="connsiteY10" fmla="*/ 4184 h 10000"/>
              <a:gd name="connsiteX11" fmla="*/ 10000 w 10000"/>
              <a:gd name="connsiteY11" fmla="*/ 5092 h 10000"/>
              <a:gd name="connsiteX12" fmla="*/ 9879 w 10000"/>
              <a:gd name="connsiteY12" fmla="*/ 6355 h 10000"/>
              <a:gd name="connsiteX13" fmla="*/ 9332 w 10000"/>
              <a:gd name="connsiteY13" fmla="*/ 6868 h 10000"/>
              <a:gd name="connsiteX14" fmla="*/ 9223 w 10000"/>
              <a:gd name="connsiteY14" fmla="*/ 6394 h 10000"/>
              <a:gd name="connsiteX15" fmla="*/ 9066 w 10000"/>
              <a:gd name="connsiteY15" fmla="*/ 6606 h 10000"/>
              <a:gd name="connsiteX16" fmla="*/ 9187 w 10000"/>
              <a:gd name="connsiteY16" fmla="*/ 6908 h 10000"/>
              <a:gd name="connsiteX17" fmla="*/ 8216 w 10000"/>
              <a:gd name="connsiteY17" fmla="*/ 7658 h 10000"/>
              <a:gd name="connsiteX18" fmla="*/ 7974 w 10000"/>
              <a:gd name="connsiteY18" fmla="*/ 7710 h 10000"/>
              <a:gd name="connsiteX19" fmla="*/ 7476 w 10000"/>
              <a:gd name="connsiteY19" fmla="*/ 8079 h 10000"/>
              <a:gd name="connsiteX20" fmla="*/ 7476 w 10000"/>
              <a:gd name="connsiteY20" fmla="*/ 8290 h 10000"/>
              <a:gd name="connsiteX21" fmla="*/ 7318 w 10000"/>
              <a:gd name="connsiteY21" fmla="*/ 8342 h 10000"/>
              <a:gd name="connsiteX22" fmla="*/ 7439 w 10000"/>
              <a:gd name="connsiteY22" fmla="*/ 8592 h 10000"/>
              <a:gd name="connsiteX23" fmla="*/ 7161 w 10000"/>
              <a:gd name="connsiteY23" fmla="*/ 8974 h 10000"/>
              <a:gd name="connsiteX24" fmla="*/ 7318 w 10000"/>
              <a:gd name="connsiteY24" fmla="*/ 9513 h 10000"/>
              <a:gd name="connsiteX25" fmla="*/ 7476 w 10000"/>
              <a:gd name="connsiteY25" fmla="*/ 9671 h 10000"/>
              <a:gd name="connsiteX26" fmla="*/ 7439 w 10000"/>
              <a:gd name="connsiteY26" fmla="*/ 10000 h 10000"/>
              <a:gd name="connsiteX27" fmla="*/ 7050 w 10000"/>
              <a:gd name="connsiteY27" fmla="*/ 10000 h 10000"/>
              <a:gd name="connsiteX28" fmla="*/ 6699 w 10000"/>
              <a:gd name="connsiteY28" fmla="*/ 9842 h 10000"/>
              <a:gd name="connsiteX29" fmla="*/ 6469 w 10000"/>
              <a:gd name="connsiteY29" fmla="*/ 9882 h 10000"/>
              <a:gd name="connsiteX30" fmla="*/ 5692 w 10000"/>
              <a:gd name="connsiteY30" fmla="*/ 9578 h 10000"/>
              <a:gd name="connsiteX31" fmla="*/ 5339 w 10000"/>
              <a:gd name="connsiteY31" fmla="*/ 8460 h 10000"/>
              <a:gd name="connsiteX32" fmla="*/ 4806 w 10000"/>
              <a:gd name="connsiteY32" fmla="*/ 7921 h 10000"/>
              <a:gd name="connsiteX33" fmla="*/ 4332 w 10000"/>
              <a:gd name="connsiteY33" fmla="*/ 6908 h 10000"/>
              <a:gd name="connsiteX34" fmla="*/ 4114 w 10000"/>
              <a:gd name="connsiteY34" fmla="*/ 6803 h 10000"/>
              <a:gd name="connsiteX35" fmla="*/ 3847 w 10000"/>
              <a:gd name="connsiteY35" fmla="*/ 6553 h 10000"/>
              <a:gd name="connsiteX36" fmla="*/ 3604 w 10000"/>
              <a:gd name="connsiteY36" fmla="*/ 6553 h 10000"/>
              <a:gd name="connsiteX37" fmla="*/ 3228 w 10000"/>
              <a:gd name="connsiteY37" fmla="*/ 6473 h 10000"/>
              <a:gd name="connsiteX38" fmla="*/ 2949 w 10000"/>
              <a:gd name="connsiteY38" fmla="*/ 6553 h 10000"/>
              <a:gd name="connsiteX39" fmla="*/ 2755 w 10000"/>
              <a:gd name="connsiteY39" fmla="*/ 7052 h 10000"/>
              <a:gd name="connsiteX40" fmla="*/ 2451 w 10000"/>
              <a:gd name="connsiteY40" fmla="*/ 7144 h 10000"/>
              <a:gd name="connsiteX41" fmla="*/ 1820 w 10000"/>
              <a:gd name="connsiteY41" fmla="*/ 6750 h 10000"/>
              <a:gd name="connsiteX42" fmla="*/ 1444 w 10000"/>
              <a:gd name="connsiteY42" fmla="*/ 6276 h 10000"/>
              <a:gd name="connsiteX43" fmla="*/ 1372 w 10000"/>
              <a:gd name="connsiteY43" fmla="*/ 5697 h 10000"/>
              <a:gd name="connsiteX44" fmla="*/ 1104 w 10000"/>
              <a:gd name="connsiteY44" fmla="*/ 5303 h 10000"/>
              <a:gd name="connsiteX45" fmla="*/ 474 w 10000"/>
              <a:gd name="connsiteY45" fmla="*/ 4763 h 10000"/>
              <a:gd name="connsiteX46" fmla="*/ 0 w 10000"/>
              <a:gd name="connsiteY46" fmla="*/ 4197 h 10000"/>
              <a:gd name="connsiteX47" fmla="*/ 0 w 10000"/>
              <a:gd name="connsiteY47" fmla="*/ 3960 h 10000"/>
              <a:gd name="connsiteX48" fmla="*/ 1517 w 10000"/>
              <a:gd name="connsiteY48" fmla="*/ 3973 h 10000"/>
              <a:gd name="connsiteX49" fmla="*/ 2755 w 10000"/>
              <a:gd name="connsiteY49" fmla="*/ 4079 h 10000"/>
              <a:gd name="connsiteX50" fmla="*/ 2933 w 10000"/>
              <a:gd name="connsiteY50" fmla="*/ 0 h 10000"/>
              <a:gd name="connsiteX0" fmla="*/ 2953 w 10000"/>
              <a:gd name="connsiteY0" fmla="*/ 0 h 10000"/>
              <a:gd name="connsiteX1" fmla="*/ 5109 w 10000"/>
              <a:gd name="connsiteY1" fmla="*/ 79 h 10000"/>
              <a:gd name="connsiteX2" fmla="*/ 5109 w 10000"/>
              <a:gd name="connsiteY2" fmla="*/ 1907 h 10000"/>
              <a:gd name="connsiteX3" fmla="*/ 6225 w 10000"/>
              <a:gd name="connsiteY3" fmla="*/ 2408 h 10000"/>
              <a:gd name="connsiteX4" fmla="*/ 6541 w 10000"/>
              <a:gd name="connsiteY4" fmla="*/ 2250 h 10000"/>
              <a:gd name="connsiteX5" fmla="*/ 7282 w 10000"/>
              <a:gd name="connsiteY5" fmla="*/ 2644 h 10000"/>
              <a:gd name="connsiteX6" fmla="*/ 7718 w 10000"/>
              <a:gd name="connsiteY6" fmla="*/ 2605 h 10000"/>
              <a:gd name="connsiteX7" fmla="*/ 8580 w 10000"/>
              <a:gd name="connsiteY7" fmla="*/ 2224 h 10000"/>
              <a:gd name="connsiteX8" fmla="*/ 9066 w 10000"/>
              <a:gd name="connsiteY8" fmla="*/ 2592 h 10000"/>
              <a:gd name="connsiteX9" fmla="*/ 9490 w 10000"/>
              <a:gd name="connsiteY9" fmla="*/ 2698 h 10000"/>
              <a:gd name="connsiteX10" fmla="*/ 9490 w 10000"/>
              <a:gd name="connsiteY10" fmla="*/ 4184 h 10000"/>
              <a:gd name="connsiteX11" fmla="*/ 10000 w 10000"/>
              <a:gd name="connsiteY11" fmla="*/ 5092 h 10000"/>
              <a:gd name="connsiteX12" fmla="*/ 9879 w 10000"/>
              <a:gd name="connsiteY12" fmla="*/ 6355 h 10000"/>
              <a:gd name="connsiteX13" fmla="*/ 9332 w 10000"/>
              <a:gd name="connsiteY13" fmla="*/ 6868 h 10000"/>
              <a:gd name="connsiteX14" fmla="*/ 9223 w 10000"/>
              <a:gd name="connsiteY14" fmla="*/ 6394 h 10000"/>
              <a:gd name="connsiteX15" fmla="*/ 9066 w 10000"/>
              <a:gd name="connsiteY15" fmla="*/ 6606 h 10000"/>
              <a:gd name="connsiteX16" fmla="*/ 9187 w 10000"/>
              <a:gd name="connsiteY16" fmla="*/ 6908 h 10000"/>
              <a:gd name="connsiteX17" fmla="*/ 8216 w 10000"/>
              <a:gd name="connsiteY17" fmla="*/ 7658 h 10000"/>
              <a:gd name="connsiteX18" fmla="*/ 7974 w 10000"/>
              <a:gd name="connsiteY18" fmla="*/ 7710 h 10000"/>
              <a:gd name="connsiteX19" fmla="*/ 7476 w 10000"/>
              <a:gd name="connsiteY19" fmla="*/ 8079 h 10000"/>
              <a:gd name="connsiteX20" fmla="*/ 7476 w 10000"/>
              <a:gd name="connsiteY20" fmla="*/ 8290 h 10000"/>
              <a:gd name="connsiteX21" fmla="*/ 7318 w 10000"/>
              <a:gd name="connsiteY21" fmla="*/ 8342 h 10000"/>
              <a:gd name="connsiteX22" fmla="*/ 7439 w 10000"/>
              <a:gd name="connsiteY22" fmla="*/ 8592 h 10000"/>
              <a:gd name="connsiteX23" fmla="*/ 7161 w 10000"/>
              <a:gd name="connsiteY23" fmla="*/ 8974 h 10000"/>
              <a:gd name="connsiteX24" fmla="*/ 7318 w 10000"/>
              <a:gd name="connsiteY24" fmla="*/ 9513 h 10000"/>
              <a:gd name="connsiteX25" fmla="*/ 7476 w 10000"/>
              <a:gd name="connsiteY25" fmla="*/ 9671 h 10000"/>
              <a:gd name="connsiteX26" fmla="*/ 7439 w 10000"/>
              <a:gd name="connsiteY26" fmla="*/ 10000 h 10000"/>
              <a:gd name="connsiteX27" fmla="*/ 7050 w 10000"/>
              <a:gd name="connsiteY27" fmla="*/ 10000 h 10000"/>
              <a:gd name="connsiteX28" fmla="*/ 6699 w 10000"/>
              <a:gd name="connsiteY28" fmla="*/ 9842 h 10000"/>
              <a:gd name="connsiteX29" fmla="*/ 6469 w 10000"/>
              <a:gd name="connsiteY29" fmla="*/ 9882 h 10000"/>
              <a:gd name="connsiteX30" fmla="*/ 5692 w 10000"/>
              <a:gd name="connsiteY30" fmla="*/ 9578 h 10000"/>
              <a:gd name="connsiteX31" fmla="*/ 5339 w 10000"/>
              <a:gd name="connsiteY31" fmla="*/ 8460 h 10000"/>
              <a:gd name="connsiteX32" fmla="*/ 4806 w 10000"/>
              <a:gd name="connsiteY32" fmla="*/ 7921 h 10000"/>
              <a:gd name="connsiteX33" fmla="*/ 4332 w 10000"/>
              <a:gd name="connsiteY33" fmla="*/ 6908 h 10000"/>
              <a:gd name="connsiteX34" fmla="*/ 4114 w 10000"/>
              <a:gd name="connsiteY34" fmla="*/ 6803 h 10000"/>
              <a:gd name="connsiteX35" fmla="*/ 3847 w 10000"/>
              <a:gd name="connsiteY35" fmla="*/ 6553 h 10000"/>
              <a:gd name="connsiteX36" fmla="*/ 3604 w 10000"/>
              <a:gd name="connsiteY36" fmla="*/ 6553 h 10000"/>
              <a:gd name="connsiteX37" fmla="*/ 3228 w 10000"/>
              <a:gd name="connsiteY37" fmla="*/ 6473 h 10000"/>
              <a:gd name="connsiteX38" fmla="*/ 2949 w 10000"/>
              <a:gd name="connsiteY38" fmla="*/ 6553 h 10000"/>
              <a:gd name="connsiteX39" fmla="*/ 2755 w 10000"/>
              <a:gd name="connsiteY39" fmla="*/ 7052 h 10000"/>
              <a:gd name="connsiteX40" fmla="*/ 2451 w 10000"/>
              <a:gd name="connsiteY40" fmla="*/ 7144 h 10000"/>
              <a:gd name="connsiteX41" fmla="*/ 1820 w 10000"/>
              <a:gd name="connsiteY41" fmla="*/ 6750 h 10000"/>
              <a:gd name="connsiteX42" fmla="*/ 1444 w 10000"/>
              <a:gd name="connsiteY42" fmla="*/ 6276 h 10000"/>
              <a:gd name="connsiteX43" fmla="*/ 1372 w 10000"/>
              <a:gd name="connsiteY43" fmla="*/ 5697 h 10000"/>
              <a:gd name="connsiteX44" fmla="*/ 1104 w 10000"/>
              <a:gd name="connsiteY44" fmla="*/ 5303 h 10000"/>
              <a:gd name="connsiteX45" fmla="*/ 474 w 10000"/>
              <a:gd name="connsiteY45" fmla="*/ 4763 h 10000"/>
              <a:gd name="connsiteX46" fmla="*/ 0 w 10000"/>
              <a:gd name="connsiteY46" fmla="*/ 4197 h 10000"/>
              <a:gd name="connsiteX47" fmla="*/ 21 w 10000"/>
              <a:gd name="connsiteY47" fmla="*/ 3926 h 10000"/>
              <a:gd name="connsiteX48" fmla="*/ 1517 w 10000"/>
              <a:gd name="connsiteY48" fmla="*/ 3973 h 10000"/>
              <a:gd name="connsiteX49" fmla="*/ 2755 w 10000"/>
              <a:gd name="connsiteY49" fmla="*/ 4079 h 10000"/>
              <a:gd name="connsiteX50" fmla="*/ 2933 w 10000"/>
              <a:gd name="connsiteY50" fmla="*/ 0 h 10000"/>
              <a:gd name="connsiteX0" fmla="*/ 2953 w 10000"/>
              <a:gd name="connsiteY0" fmla="*/ 0 h 10000"/>
              <a:gd name="connsiteX1" fmla="*/ 5109 w 10000"/>
              <a:gd name="connsiteY1" fmla="*/ 79 h 10000"/>
              <a:gd name="connsiteX2" fmla="*/ 5109 w 10000"/>
              <a:gd name="connsiteY2" fmla="*/ 1907 h 10000"/>
              <a:gd name="connsiteX3" fmla="*/ 6225 w 10000"/>
              <a:gd name="connsiteY3" fmla="*/ 2408 h 10000"/>
              <a:gd name="connsiteX4" fmla="*/ 6541 w 10000"/>
              <a:gd name="connsiteY4" fmla="*/ 2250 h 10000"/>
              <a:gd name="connsiteX5" fmla="*/ 7282 w 10000"/>
              <a:gd name="connsiteY5" fmla="*/ 2644 h 10000"/>
              <a:gd name="connsiteX6" fmla="*/ 7718 w 10000"/>
              <a:gd name="connsiteY6" fmla="*/ 2605 h 10000"/>
              <a:gd name="connsiteX7" fmla="*/ 8580 w 10000"/>
              <a:gd name="connsiteY7" fmla="*/ 2224 h 10000"/>
              <a:gd name="connsiteX8" fmla="*/ 9066 w 10000"/>
              <a:gd name="connsiteY8" fmla="*/ 2592 h 10000"/>
              <a:gd name="connsiteX9" fmla="*/ 9490 w 10000"/>
              <a:gd name="connsiteY9" fmla="*/ 2698 h 10000"/>
              <a:gd name="connsiteX10" fmla="*/ 9490 w 10000"/>
              <a:gd name="connsiteY10" fmla="*/ 4184 h 10000"/>
              <a:gd name="connsiteX11" fmla="*/ 10000 w 10000"/>
              <a:gd name="connsiteY11" fmla="*/ 5092 h 10000"/>
              <a:gd name="connsiteX12" fmla="*/ 9879 w 10000"/>
              <a:gd name="connsiteY12" fmla="*/ 6355 h 10000"/>
              <a:gd name="connsiteX13" fmla="*/ 9332 w 10000"/>
              <a:gd name="connsiteY13" fmla="*/ 6868 h 10000"/>
              <a:gd name="connsiteX14" fmla="*/ 9223 w 10000"/>
              <a:gd name="connsiteY14" fmla="*/ 6394 h 10000"/>
              <a:gd name="connsiteX15" fmla="*/ 9066 w 10000"/>
              <a:gd name="connsiteY15" fmla="*/ 6606 h 10000"/>
              <a:gd name="connsiteX16" fmla="*/ 9187 w 10000"/>
              <a:gd name="connsiteY16" fmla="*/ 6908 h 10000"/>
              <a:gd name="connsiteX17" fmla="*/ 8216 w 10000"/>
              <a:gd name="connsiteY17" fmla="*/ 7658 h 10000"/>
              <a:gd name="connsiteX18" fmla="*/ 7974 w 10000"/>
              <a:gd name="connsiteY18" fmla="*/ 7710 h 10000"/>
              <a:gd name="connsiteX19" fmla="*/ 7476 w 10000"/>
              <a:gd name="connsiteY19" fmla="*/ 8079 h 10000"/>
              <a:gd name="connsiteX20" fmla="*/ 7476 w 10000"/>
              <a:gd name="connsiteY20" fmla="*/ 8290 h 10000"/>
              <a:gd name="connsiteX21" fmla="*/ 7318 w 10000"/>
              <a:gd name="connsiteY21" fmla="*/ 8342 h 10000"/>
              <a:gd name="connsiteX22" fmla="*/ 7439 w 10000"/>
              <a:gd name="connsiteY22" fmla="*/ 8592 h 10000"/>
              <a:gd name="connsiteX23" fmla="*/ 7161 w 10000"/>
              <a:gd name="connsiteY23" fmla="*/ 8974 h 10000"/>
              <a:gd name="connsiteX24" fmla="*/ 7318 w 10000"/>
              <a:gd name="connsiteY24" fmla="*/ 9513 h 10000"/>
              <a:gd name="connsiteX25" fmla="*/ 7476 w 10000"/>
              <a:gd name="connsiteY25" fmla="*/ 9671 h 10000"/>
              <a:gd name="connsiteX26" fmla="*/ 7439 w 10000"/>
              <a:gd name="connsiteY26" fmla="*/ 10000 h 10000"/>
              <a:gd name="connsiteX27" fmla="*/ 7050 w 10000"/>
              <a:gd name="connsiteY27" fmla="*/ 10000 h 10000"/>
              <a:gd name="connsiteX28" fmla="*/ 6699 w 10000"/>
              <a:gd name="connsiteY28" fmla="*/ 9842 h 10000"/>
              <a:gd name="connsiteX29" fmla="*/ 6469 w 10000"/>
              <a:gd name="connsiteY29" fmla="*/ 9882 h 10000"/>
              <a:gd name="connsiteX30" fmla="*/ 5692 w 10000"/>
              <a:gd name="connsiteY30" fmla="*/ 9578 h 10000"/>
              <a:gd name="connsiteX31" fmla="*/ 5339 w 10000"/>
              <a:gd name="connsiteY31" fmla="*/ 8460 h 10000"/>
              <a:gd name="connsiteX32" fmla="*/ 4806 w 10000"/>
              <a:gd name="connsiteY32" fmla="*/ 7921 h 10000"/>
              <a:gd name="connsiteX33" fmla="*/ 4332 w 10000"/>
              <a:gd name="connsiteY33" fmla="*/ 6908 h 10000"/>
              <a:gd name="connsiteX34" fmla="*/ 4114 w 10000"/>
              <a:gd name="connsiteY34" fmla="*/ 6803 h 10000"/>
              <a:gd name="connsiteX35" fmla="*/ 3847 w 10000"/>
              <a:gd name="connsiteY35" fmla="*/ 6553 h 10000"/>
              <a:gd name="connsiteX36" fmla="*/ 3604 w 10000"/>
              <a:gd name="connsiteY36" fmla="*/ 6553 h 10000"/>
              <a:gd name="connsiteX37" fmla="*/ 3228 w 10000"/>
              <a:gd name="connsiteY37" fmla="*/ 6473 h 10000"/>
              <a:gd name="connsiteX38" fmla="*/ 2949 w 10000"/>
              <a:gd name="connsiteY38" fmla="*/ 6553 h 10000"/>
              <a:gd name="connsiteX39" fmla="*/ 2755 w 10000"/>
              <a:gd name="connsiteY39" fmla="*/ 7052 h 10000"/>
              <a:gd name="connsiteX40" fmla="*/ 2451 w 10000"/>
              <a:gd name="connsiteY40" fmla="*/ 7144 h 10000"/>
              <a:gd name="connsiteX41" fmla="*/ 1820 w 10000"/>
              <a:gd name="connsiteY41" fmla="*/ 6750 h 10000"/>
              <a:gd name="connsiteX42" fmla="*/ 1444 w 10000"/>
              <a:gd name="connsiteY42" fmla="*/ 6276 h 10000"/>
              <a:gd name="connsiteX43" fmla="*/ 1372 w 10000"/>
              <a:gd name="connsiteY43" fmla="*/ 5697 h 10000"/>
              <a:gd name="connsiteX44" fmla="*/ 1104 w 10000"/>
              <a:gd name="connsiteY44" fmla="*/ 5303 h 10000"/>
              <a:gd name="connsiteX45" fmla="*/ 474 w 10000"/>
              <a:gd name="connsiteY45" fmla="*/ 4763 h 10000"/>
              <a:gd name="connsiteX46" fmla="*/ 0 w 10000"/>
              <a:gd name="connsiteY46" fmla="*/ 4197 h 10000"/>
              <a:gd name="connsiteX47" fmla="*/ 21 w 10000"/>
              <a:gd name="connsiteY47" fmla="*/ 3926 h 10000"/>
              <a:gd name="connsiteX48" fmla="*/ 1517 w 10000"/>
              <a:gd name="connsiteY48" fmla="*/ 3973 h 10000"/>
              <a:gd name="connsiteX49" fmla="*/ 2744 w 10000"/>
              <a:gd name="connsiteY49" fmla="*/ 4056 h 10000"/>
              <a:gd name="connsiteX50" fmla="*/ 2933 w 10000"/>
              <a:gd name="connsiteY50" fmla="*/ 0 h 10000"/>
              <a:gd name="connsiteX0" fmla="*/ 2953 w 10000"/>
              <a:gd name="connsiteY0" fmla="*/ 0 h 10000"/>
              <a:gd name="connsiteX1" fmla="*/ 5109 w 10000"/>
              <a:gd name="connsiteY1" fmla="*/ 79 h 10000"/>
              <a:gd name="connsiteX2" fmla="*/ 5109 w 10000"/>
              <a:gd name="connsiteY2" fmla="*/ 1907 h 10000"/>
              <a:gd name="connsiteX3" fmla="*/ 6225 w 10000"/>
              <a:gd name="connsiteY3" fmla="*/ 2408 h 10000"/>
              <a:gd name="connsiteX4" fmla="*/ 6541 w 10000"/>
              <a:gd name="connsiteY4" fmla="*/ 2250 h 10000"/>
              <a:gd name="connsiteX5" fmla="*/ 7282 w 10000"/>
              <a:gd name="connsiteY5" fmla="*/ 2644 h 10000"/>
              <a:gd name="connsiteX6" fmla="*/ 7718 w 10000"/>
              <a:gd name="connsiteY6" fmla="*/ 2605 h 10000"/>
              <a:gd name="connsiteX7" fmla="*/ 8580 w 10000"/>
              <a:gd name="connsiteY7" fmla="*/ 2224 h 10000"/>
              <a:gd name="connsiteX8" fmla="*/ 9066 w 10000"/>
              <a:gd name="connsiteY8" fmla="*/ 2592 h 10000"/>
              <a:gd name="connsiteX9" fmla="*/ 9490 w 10000"/>
              <a:gd name="connsiteY9" fmla="*/ 2698 h 10000"/>
              <a:gd name="connsiteX10" fmla="*/ 9490 w 10000"/>
              <a:gd name="connsiteY10" fmla="*/ 4184 h 10000"/>
              <a:gd name="connsiteX11" fmla="*/ 10000 w 10000"/>
              <a:gd name="connsiteY11" fmla="*/ 5092 h 10000"/>
              <a:gd name="connsiteX12" fmla="*/ 9879 w 10000"/>
              <a:gd name="connsiteY12" fmla="*/ 6355 h 10000"/>
              <a:gd name="connsiteX13" fmla="*/ 9332 w 10000"/>
              <a:gd name="connsiteY13" fmla="*/ 6868 h 10000"/>
              <a:gd name="connsiteX14" fmla="*/ 9223 w 10000"/>
              <a:gd name="connsiteY14" fmla="*/ 6394 h 10000"/>
              <a:gd name="connsiteX15" fmla="*/ 9066 w 10000"/>
              <a:gd name="connsiteY15" fmla="*/ 6606 h 10000"/>
              <a:gd name="connsiteX16" fmla="*/ 9187 w 10000"/>
              <a:gd name="connsiteY16" fmla="*/ 6908 h 10000"/>
              <a:gd name="connsiteX17" fmla="*/ 8216 w 10000"/>
              <a:gd name="connsiteY17" fmla="*/ 7658 h 10000"/>
              <a:gd name="connsiteX18" fmla="*/ 7974 w 10000"/>
              <a:gd name="connsiteY18" fmla="*/ 7710 h 10000"/>
              <a:gd name="connsiteX19" fmla="*/ 7476 w 10000"/>
              <a:gd name="connsiteY19" fmla="*/ 8079 h 10000"/>
              <a:gd name="connsiteX20" fmla="*/ 7476 w 10000"/>
              <a:gd name="connsiteY20" fmla="*/ 8290 h 10000"/>
              <a:gd name="connsiteX21" fmla="*/ 7318 w 10000"/>
              <a:gd name="connsiteY21" fmla="*/ 8342 h 10000"/>
              <a:gd name="connsiteX22" fmla="*/ 7439 w 10000"/>
              <a:gd name="connsiteY22" fmla="*/ 8592 h 10000"/>
              <a:gd name="connsiteX23" fmla="*/ 7161 w 10000"/>
              <a:gd name="connsiteY23" fmla="*/ 8974 h 10000"/>
              <a:gd name="connsiteX24" fmla="*/ 7318 w 10000"/>
              <a:gd name="connsiteY24" fmla="*/ 9513 h 10000"/>
              <a:gd name="connsiteX25" fmla="*/ 7476 w 10000"/>
              <a:gd name="connsiteY25" fmla="*/ 9671 h 10000"/>
              <a:gd name="connsiteX26" fmla="*/ 7439 w 10000"/>
              <a:gd name="connsiteY26" fmla="*/ 10000 h 10000"/>
              <a:gd name="connsiteX27" fmla="*/ 7050 w 10000"/>
              <a:gd name="connsiteY27" fmla="*/ 10000 h 10000"/>
              <a:gd name="connsiteX28" fmla="*/ 6699 w 10000"/>
              <a:gd name="connsiteY28" fmla="*/ 9842 h 10000"/>
              <a:gd name="connsiteX29" fmla="*/ 6469 w 10000"/>
              <a:gd name="connsiteY29" fmla="*/ 9882 h 10000"/>
              <a:gd name="connsiteX30" fmla="*/ 5692 w 10000"/>
              <a:gd name="connsiteY30" fmla="*/ 9578 h 10000"/>
              <a:gd name="connsiteX31" fmla="*/ 5339 w 10000"/>
              <a:gd name="connsiteY31" fmla="*/ 8460 h 10000"/>
              <a:gd name="connsiteX32" fmla="*/ 4806 w 10000"/>
              <a:gd name="connsiteY32" fmla="*/ 7921 h 10000"/>
              <a:gd name="connsiteX33" fmla="*/ 4332 w 10000"/>
              <a:gd name="connsiteY33" fmla="*/ 6908 h 10000"/>
              <a:gd name="connsiteX34" fmla="*/ 4114 w 10000"/>
              <a:gd name="connsiteY34" fmla="*/ 6803 h 10000"/>
              <a:gd name="connsiteX35" fmla="*/ 3847 w 10000"/>
              <a:gd name="connsiteY35" fmla="*/ 6553 h 10000"/>
              <a:gd name="connsiteX36" fmla="*/ 3604 w 10000"/>
              <a:gd name="connsiteY36" fmla="*/ 6553 h 10000"/>
              <a:gd name="connsiteX37" fmla="*/ 3228 w 10000"/>
              <a:gd name="connsiteY37" fmla="*/ 6473 h 10000"/>
              <a:gd name="connsiteX38" fmla="*/ 2949 w 10000"/>
              <a:gd name="connsiteY38" fmla="*/ 6553 h 10000"/>
              <a:gd name="connsiteX39" fmla="*/ 2755 w 10000"/>
              <a:gd name="connsiteY39" fmla="*/ 7052 h 10000"/>
              <a:gd name="connsiteX40" fmla="*/ 2451 w 10000"/>
              <a:gd name="connsiteY40" fmla="*/ 7144 h 10000"/>
              <a:gd name="connsiteX41" fmla="*/ 1820 w 10000"/>
              <a:gd name="connsiteY41" fmla="*/ 6750 h 10000"/>
              <a:gd name="connsiteX42" fmla="*/ 1444 w 10000"/>
              <a:gd name="connsiteY42" fmla="*/ 6276 h 10000"/>
              <a:gd name="connsiteX43" fmla="*/ 1372 w 10000"/>
              <a:gd name="connsiteY43" fmla="*/ 5697 h 10000"/>
              <a:gd name="connsiteX44" fmla="*/ 1104 w 10000"/>
              <a:gd name="connsiteY44" fmla="*/ 5303 h 10000"/>
              <a:gd name="connsiteX45" fmla="*/ 474 w 10000"/>
              <a:gd name="connsiteY45" fmla="*/ 4763 h 10000"/>
              <a:gd name="connsiteX46" fmla="*/ 0 w 10000"/>
              <a:gd name="connsiteY46" fmla="*/ 4197 h 10000"/>
              <a:gd name="connsiteX47" fmla="*/ 21 w 10000"/>
              <a:gd name="connsiteY47" fmla="*/ 3926 h 10000"/>
              <a:gd name="connsiteX48" fmla="*/ 1517 w 10000"/>
              <a:gd name="connsiteY48" fmla="*/ 3973 h 10000"/>
              <a:gd name="connsiteX49" fmla="*/ 2744 w 10000"/>
              <a:gd name="connsiteY49" fmla="*/ 4056 h 10000"/>
              <a:gd name="connsiteX50" fmla="*/ 2933 w 10000"/>
              <a:gd name="connsiteY50" fmla="*/ 0 h 10000"/>
              <a:gd name="connsiteX0" fmla="*/ 2965 w 10012"/>
              <a:gd name="connsiteY0" fmla="*/ 0 h 10000"/>
              <a:gd name="connsiteX1" fmla="*/ 5121 w 10012"/>
              <a:gd name="connsiteY1" fmla="*/ 79 h 10000"/>
              <a:gd name="connsiteX2" fmla="*/ 5121 w 10012"/>
              <a:gd name="connsiteY2" fmla="*/ 1907 h 10000"/>
              <a:gd name="connsiteX3" fmla="*/ 6237 w 10012"/>
              <a:gd name="connsiteY3" fmla="*/ 2408 h 10000"/>
              <a:gd name="connsiteX4" fmla="*/ 6553 w 10012"/>
              <a:gd name="connsiteY4" fmla="*/ 2250 h 10000"/>
              <a:gd name="connsiteX5" fmla="*/ 7294 w 10012"/>
              <a:gd name="connsiteY5" fmla="*/ 2644 h 10000"/>
              <a:gd name="connsiteX6" fmla="*/ 7730 w 10012"/>
              <a:gd name="connsiteY6" fmla="*/ 2605 h 10000"/>
              <a:gd name="connsiteX7" fmla="*/ 8592 w 10012"/>
              <a:gd name="connsiteY7" fmla="*/ 2224 h 10000"/>
              <a:gd name="connsiteX8" fmla="*/ 9078 w 10012"/>
              <a:gd name="connsiteY8" fmla="*/ 2592 h 10000"/>
              <a:gd name="connsiteX9" fmla="*/ 9502 w 10012"/>
              <a:gd name="connsiteY9" fmla="*/ 2698 h 10000"/>
              <a:gd name="connsiteX10" fmla="*/ 9502 w 10012"/>
              <a:gd name="connsiteY10" fmla="*/ 4184 h 10000"/>
              <a:gd name="connsiteX11" fmla="*/ 10012 w 10012"/>
              <a:gd name="connsiteY11" fmla="*/ 5092 h 10000"/>
              <a:gd name="connsiteX12" fmla="*/ 9891 w 10012"/>
              <a:gd name="connsiteY12" fmla="*/ 6355 h 10000"/>
              <a:gd name="connsiteX13" fmla="*/ 9344 w 10012"/>
              <a:gd name="connsiteY13" fmla="*/ 6868 h 10000"/>
              <a:gd name="connsiteX14" fmla="*/ 9235 w 10012"/>
              <a:gd name="connsiteY14" fmla="*/ 6394 h 10000"/>
              <a:gd name="connsiteX15" fmla="*/ 9078 w 10012"/>
              <a:gd name="connsiteY15" fmla="*/ 6606 h 10000"/>
              <a:gd name="connsiteX16" fmla="*/ 9199 w 10012"/>
              <a:gd name="connsiteY16" fmla="*/ 6908 h 10000"/>
              <a:gd name="connsiteX17" fmla="*/ 8228 w 10012"/>
              <a:gd name="connsiteY17" fmla="*/ 7658 h 10000"/>
              <a:gd name="connsiteX18" fmla="*/ 7986 w 10012"/>
              <a:gd name="connsiteY18" fmla="*/ 7710 h 10000"/>
              <a:gd name="connsiteX19" fmla="*/ 7488 w 10012"/>
              <a:gd name="connsiteY19" fmla="*/ 8079 h 10000"/>
              <a:gd name="connsiteX20" fmla="*/ 7488 w 10012"/>
              <a:gd name="connsiteY20" fmla="*/ 8290 h 10000"/>
              <a:gd name="connsiteX21" fmla="*/ 7330 w 10012"/>
              <a:gd name="connsiteY21" fmla="*/ 8342 h 10000"/>
              <a:gd name="connsiteX22" fmla="*/ 7451 w 10012"/>
              <a:gd name="connsiteY22" fmla="*/ 8592 h 10000"/>
              <a:gd name="connsiteX23" fmla="*/ 7173 w 10012"/>
              <a:gd name="connsiteY23" fmla="*/ 8974 h 10000"/>
              <a:gd name="connsiteX24" fmla="*/ 7330 w 10012"/>
              <a:gd name="connsiteY24" fmla="*/ 9513 h 10000"/>
              <a:gd name="connsiteX25" fmla="*/ 7488 w 10012"/>
              <a:gd name="connsiteY25" fmla="*/ 9671 h 10000"/>
              <a:gd name="connsiteX26" fmla="*/ 7451 w 10012"/>
              <a:gd name="connsiteY26" fmla="*/ 10000 h 10000"/>
              <a:gd name="connsiteX27" fmla="*/ 7062 w 10012"/>
              <a:gd name="connsiteY27" fmla="*/ 10000 h 10000"/>
              <a:gd name="connsiteX28" fmla="*/ 6711 w 10012"/>
              <a:gd name="connsiteY28" fmla="*/ 9842 h 10000"/>
              <a:gd name="connsiteX29" fmla="*/ 6481 w 10012"/>
              <a:gd name="connsiteY29" fmla="*/ 9882 h 10000"/>
              <a:gd name="connsiteX30" fmla="*/ 5704 w 10012"/>
              <a:gd name="connsiteY30" fmla="*/ 9578 h 10000"/>
              <a:gd name="connsiteX31" fmla="*/ 5351 w 10012"/>
              <a:gd name="connsiteY31" fmla="*/ 8460 h 10000"/>
              <a:gd name="connsiteX32" fmla="*/ 4818 w 10012"/>
              <a:gd name="connsiteY32" fmla="*/ 7921 h 10000"/>
              <a:gd name="connsiteX33" fmla="*/ 4344 w 10012"/>
              <a:gd name="connsiteY33" fmla="*/ 6908 h 10000"/>
              <a:gd name="connsiteX34" fmla="*/ 4126 w 10012"/>
              <a:gd name="connsiteY34" fmla="*/ 6803 h 10000"/>
              <a:gd name="connsiteX35" fmla="*/ 3859 w 10012"/>
              <a:gd name="connsiteY35" fmla="*/ 6553 h 10000"/>
              <a:gd name="connsiteX36" fmla="*/ 3616 w 10012"/>
              <a:gd name="connsiteY36" fmla="*/ 6553 h 10000"/>
              <a:gd name="connsiteX37" fmla="*/ 3240 w 10012"/>
              <a:gd name="connsiteY37" fmla="*/ 6473 h 10000"/>
              <a:gd name="connsiteX38" fmla="*/ 2961 w 10012"/>
              <a:gd name="connsiteY38" fmla="*/ 6553 h 10000"/>
              <a:gd name="connsiteX39" fmla="*/ 2767 w 10012"/>
              <a:gd name="connsiteY39" fmla="*/ 7052 h 10000"/>
              <a:gd name="connsiteX40" fmla="*/ 2463 w 10012"/>
              <a:gd name="connsiteY40" fmla="*/ 7144 h 10000"/>
              <a:gd name="connsiteX41" fmla="*/ 1832 w 10012"/>
              <a:gd name="connsiteY41" fmla="*/ 6750 h 10000"/>
              <a:gd name="connsiteX42" fmla="*/ 1456 w 10012"/>
              <a:gd name="connsiteY42" fmla="*/ 6276 h 10000"/>
              <a:gd name="connsiteX43" fmla="*/ 1384 w 10012"/>
              <a:gd name="connsiteY43" fmla="*/ 5697 h 10000"/>
              <a:gd name="connsiteX44" fmla="*/ 1116 w 10012"/>
              <a:gd name="connsiteY44" fmla="*/ 5303 h 10000"/>
              <a:gd name="connsiteX45" fmla="*/ 486 w 10012"/>
              <a:gd name="connsiteY45" fmla="*/ 4763 h 10000"/>
              <a:gd name="connsiteX46" fmla="*/ 12 w 10012"/>
              <a:gd name="connsiteY46" fmla="*/ 4197 h 10000"/>
              <a:gd name="connsiteX47" fmla="*/ 1 w 10012"/>
              <a:gd name="connsiteY47" fmla="*/ 3926 h 10000"/>
              <a:gd name="connsiteX48" fmla="*/ 1529 w 10012"/>
              <a:gd name="connsiteY48" fmla="*/ 3973 h 10000"/>
              <a:gd name="connsiteX49" fmla="*/ 2756 w 10012"/>
              <a:gd name="connsiteY49" fmla="*/ 4056 h 10000"/>
              <a:gd name="connsiteX50" fmla="*/ 2945 w 10012"/>
              <a:gd name="connsiteY50" fmla="*/ 0 h 10000"/>
              <a:gd name="connsiteX0" fmla="*/ 2985 w 10032"/>
              <a:gd name="connsiteY0" fmla="*/ 0 h 10000"/>
              <a:gd name="connsiteX1" fmla="*/ 5141 w 10032"/>
              <a:gd name="connsiteY1" fmla="*/ 79 h 10000"/>
              <a:gd name="connsiteX2" fmla="*/ 5141 w 10032"/>
              <a:gd name="connsiteY2" fmla="*/ 1907 h 10000"/>
              <a:gd name="connsiteX3" fmla="*/ 6257 w 10032"/>
              <a:gd name="connsiteY3" fmla="*/ 2408 h 10000"/>
              <a:gd name="connsiteX4" fmla="*/ 6573 w 10032"/>
              <a:gd name="connsiteY4" fmla="*/ 2250 h 10000"/>
              <a:gd name="connsiteX5" fmla="*/ 7314 w 10032"/>
              <a:gd name="connsiteY5" fmla="*/ 2644 h 10000"/>
              <a:gd name="connsiteX6" fmla="*/ 7750 w 10032"/>
              <a:gd name="connsiteY6" fmla="*/ 2605 h 10000"/>
              <a:gd name="connsiteX7" fmla="*/ 8612 w 10032"/>
              <a:gd name="connsiteY7" fmla="*/ 2224 h 10000"/>
              <a:gd name="connsiteX8" fmla="*/ 9098 w 10032"/>
              <a:gd name="connsiteY8" fmla="*/ 2592 h 10000"/>
              <a:gd name="connsiteX9" fmla="*/ 9522 w 10032"/>
              <a:gd name="connsiteY9" fmla="*/ 2698 h 10000"/>
              <a:gd name="connsiteX10" fmla="*/ 9522 w 10032"/>
              <a:gd name="connsiteY10" fmla="*/ 4184 h 10000"/>
              <a:gd name="connsiteX11" fmla="*/ 10032 w 10032"/>
              <a:gd name="connsiteY11" fmla="*/ 5092 h 10000"/>
              <a:gd name="connsiteX12" fmla="*/ 9911 w 10032"/>
              <a:gd name="connsiteY12" fmla="*/ 6355 h 10000"/>
              <a:gd name="connsiteX13" fmla="*/ 9364 w 10032"/>
              <a:gd name="connsiteY13" fmla="*/ 6868 h 10000"/>
              <a:gd name="connsiteX14" fmla="*/ 9255 w 10032"/>
              <a:gd name="connsiteY14" fmla="*/ 6394 h 10000"/>
              <a:gd name="connsiteX15" fmla="*/ 9098 w 10032"/>
              <a:gd name="connsiteY15" fmla="*/ 6606 h 10000"/>
              <a:gd name="connsiteX16" fmla="*/ 9219 w 10032"/>
              <a:gd name="connsiteY16" fmla="*/ 6908 h 10000"/>
              <a:gd name="connsiteX17" fmla="*/ 8248 w 10032"/>
              <a:gd name="connsiteY17" fmla="*/ 7658 h 10000"/>
              <a:gd name="connsiteX18" fmla="*/ 8006 w 10032"/>
              <a:gd name="connsiteY18" fmla="*/ 7710 h 10000"/>
              <a:gd name="connsiteX19" fmla="*/ 7508 w 10032"/>
              <a:gd name="connsiteY19" fmla="*/ 8079 h 10000"/>
              <a:gd name="connsiteX20" fmla="*/ 7508 w 10032"/>
              <a:gd name="connsiteY20" fmla="*/ 8290 h 10000"/>
              <a:gd name="connsiteX21" fmla="*/ 7350 w 10032"/>
              <a:gd name="connsiteY21" fmla="*/ 8342 h 10000"/>
              <a:gd name="connsiteX22" fmla="*/ 7471 w 10032"/>
              <a:gd name="connsiteY22" fmla="*/ 8592 h 10000"/>
              <a:gd name="connsiteX23" fmla="*/ 7193 w 10032"/>
              <a:gd name="connsiteY23" fmla="*/ 8974 h 10000"/>
              <a:gd name="connsiteX24" fmla="*/ 7350 w 10032"/>
              <a:gd name="connsiteY24" fmla="*/ 9513 h 10000"/>
              <a:gd name="connsiteX25" fmla="*/ 7508 w 10032"/>
              <a:gd name="connsiteY25" fmla="*/ 9671 h 10000"/>
              <a:gd name="connsiteX26" fmla="*/ 7471 w 10032"/>
              <a:gd name="connsiteY26" fmla="*/ 10000 h 10000"/>
              <a:gd name="connsiteX27" fmla="*/ 7082 w 10032"/>
              <a:gd name="connsiteY27" fmla="*/ 10000 h 10000"/>
              <a:gd name="connsiteX28" fmla="*/ 6731 w 10032"/>
              <a:gd name="connsiteY28" fmla="*/ 9842 h 10000"/>
              <a:gd name="connsiteX29" fmla="*/ 6501 w 10032"/>
              <a:gd name="connsiteY29" fmla="*/ 9882 h 10000"/>
              <a:gd name="connsiteX30" fmla="*/ 5724 w 10032"/>
              <a:gd name="connsiteY30" fmla="*/ 9578 h 10000"/>
              <a:gd name="connsiteX31" fmla="*/ 5371 w 10032"/>
              <a:gd name="connsiteY31" fmla="*/ 8460 h 10000"/>
              <a:gd name="connsiteX32" fmla="*/ 4838 w 10032"/>
              <a:gd name="connsiteY32" fmla="*/ 7921 h 10000"/>
              <a:gd name="connsiteX33" fmla="*/ 4364 w 10032"/>
              <a:gd name="connsiteY33" fmla="*/ 6908 h 10000"/>
              <a:gd name="connsiteX34" fmla="*/ 4146 w 10032"/>
              <a:gd name="connsiteY34" fmla="*/ 6803 h 10000"/>
              <a:gd name="connsiteX35" fmla="*/ 3879 w 10032"/>
              <a:gd name="connsiteY35" fmla="*/ 6553 h 10000"/>
              <a:gd name="connsiteX36" fmla="*/ 3636 w 10032"/>
              <a:gd name="connsiteY36" fmla="*/ 6553 h 10000"/>
              <a:gd name="connsiteX37" fmla="*/ 3260 w 10032"/>
              <a:gd name="connsiteY37" fmla="*/ 6473 h 10000"/>
              <a:gd name="connsiteX38" fmla="*/ 2981 w 10032"/>
              <a:gd name="connsiteY38" fmla="*/ 6553 h 10000"/>
              <a:gd name="connsiteX39" fmla="*/ 2787 w 10032"/>
              <a:gd name="connsiteY39" fmla="*/ 7052 h 10000"/>
              <a:gd name="connsiteX40" fmla="*/ 2483 w 10032"/>
              <a:gd name="connsiteY40" fmla="*/ 7144 h 10000"/>
              <a:gd name="connsiteX41" fmla="*/ 1852 w 10032"/>
              <a:gd name="connsiteY41" fmla="*/ 6750 h 10000"/>
              <a:gd name="connsiteX42" fmla="*/ 1476 w 10032"/>
              <a:gd name="connsiteY42" fmla="*/ 6276 h 10000"/>
              <a:gd name="connsiteX43" fmla="*/ 1404 w 10032"/>
              <a:gd name="connsiteY43" fmla="*/ 5697 h 10000"/>
              <a:gd name="connsiteX44" fmla="*/ 1136 w 10032"/>
              <a:gd name="connsiteY44" fmla="*/ 5303 h 10000"/>
              <a:gd name="connsiteX45" fmla="*/ 506 w 10032"/>
              <a:gd name="connsiteY45" fmla="*/ 4763 h 10000"/>
              <a:gd name="connsiteX46" fmla="*/ 0 w 10032"/>
              <a:gd name="connsiteY46" fmla="*/ 4128 h 10000"/>
              <a:gd name="connsiteX47" fmla="*/ 21 w 10032"/>
              <a:gd name="connsiteY47" fmla="*/ 3926 h 10000"/>
              <a:gd name="connsiteX48" fmla="*/ 1549 w 10032"/>
              <a:gd name="connsiteY48" fmla="*/ 3973 h 10000"/>
              <a:gd name="connsiteX49" fmla="*/ 2776 w 10032"/>
              <a:gd name="connsiteY49" fmla="*/ 4056 h 10000"/>
              <a:gd name="connsiteX50" fmla="*/ 2965 w 10032"/>
              <a:gd name="connsiteY50" fmla="*/ 0 h 10000"/>
              <a:gd name="connsiteX0" fmla="*/ 2985 w 10032"/>
              <a:gd name="connsiteY0" fmla="*/ 0 h 10000"/>
              <a:gd name="connsiteX1" fmla="*/ 5162 w 10032"/>
              <a:gd name="connsiteY1" fmla="*/ 113 h 10000"/>
              <a:gd name="connsiteX2" fmla="*/ 5141 w 10032"/>
              <a:gd name="connsiteY2" fmla="*/ 1907 h 10000"/>
              <a:gd name="connsiteX3" fmla="*/ 6257 w 10032"/>
              <a:gd name="connsiteY3" fmla="*/ 2408 h 10000"/>
              <a:gd name="connsiteX4" fmla="*/ 6573 w 10032"/>
              <a:gd name="connsiteY4" fmla="*/ 2250 h 10000"/>
              <a:gd name="connsiteX5" fmla="*/ 7314 w 10032"/>
              <a:gd name="connsiteY5" fmla="*/ 2644 h 10000"/>
              <a:gd name="connsiteX6" fmla="*/ 7750 w 10032"/>
              <a:gd name="connsiteY6" fmla="*/ 2605 h 10000"/>
              <a:gd name="connsiteX7" fmla="*/ 8612 w 10032"/>
              <a:gd name="connsiteY7" fmla="*/ 2224 h 10000"/>
              <a:gd name="connsiteX8" fmla="*/ 9098 w 10032"/>
              <a:gd name="connsiteY8" fmla="*/ 2592 h 10000"/>
              <a:gd name="connsiteX9" fmla="*/ 9522 w 10032"/>
              <a:gd name="connsiteY9" fmla="*/ 2698 h 10000"/>
              <a:gd name="connsiteX10" fmla="*/ 9522 w 10032"/>
              <a:gd name="connsiteY10" fmla="*/ 4184 h 10000"/>
              <a:gd name="connsiteX11" fmla="*/ 10032 w 10032"/>
              <a:gd name="connsiteY11" fmla="*/ 5092 h 10000"/>
              <a:gd name="connsiteX12" fmla="*/ 9911 w 10032"/>
              <a:gd name="connsiteY12" fmla="*/ 6355 h 10000"/>
              <a:gd name="connsiteX13" fmla="*/ 9364 w 10032"/>
              <a:gd name="connsiteY13" fmla="*/ 6868 h 10000"/>
              <a:gd name="connsiteX14" fmla="*/ 9255 w 10032"/>
              <a:gd name="connsiteY14" fmla="*/ 6394 h 10000"/>
              <a:gd name="connsiteX15" fmla="*/ 9098 w 10032"/>
              <a:gd name="connsiteY15" fmla="*/ 6606 h 10000"/>
              <a:gd name="connsiteX16" fmla="*/ 9219 w 10032"/>
              <a:gd name="connsiteY16" fmla="*/ 6908 h 10000"/>
              <a:gd name="connsiteX17" fmla="*/ 8248 w 10032"/>
              <a:gd name="connsiteY17" fmla="*/ 7658 h 10000"/>
              <a:gd name="connsiteX18" fmla="*/ 8006 w 10032"/>
              <a:gd name="connsiteY18" fmla="*/ 7710 h 10000"/>
              <a:gd name="connsiteX19" fmla="*/ 7508 w 10032"/>
              <a:gd name="connsiteY19" fmla="*/ 8079 h 10000"/>
              <a:gd name="connsiteX20" fmla="*/ 7508 w 10032"/>
              <a:gd name="connsiteY20" fmla="*/ 8290 h 10000"/>
              <a:gd name="connsiteX21" fmla="*/ 7350 w 10032"/>
              <a:gd name="connsiteY21" fmla="*/ 8342 h 10000"/>
              <a:gd name="connsiteX22" fmla="*/ 7471 w 10032"/>
              <a:gd name="connsiteY22" fmla="*/ 8592 h 10000"/>
              <a:gd name="connsiteX23" fmla="*/ 7193 w 10032"/>
              <a:gd name="connsiteY23" fmla="*/ 8974 h 10000"/>
              <a:gd name="connsiteX24" fmla="*/ 7350 w 10032"/>
              <a:gd name="connsiteY24" fmla="*/ 9513 h 10000"/>
              <a:gd name="connsiteX25" fmla="*/ 7508 w 10032"/>
              <a:gd name="connsiteY25" fmla="*/ 9671 h 10000"/>
              <a:gd name="connsiteX26" fmla="*/ 7471 w 10032"/>
              <a:gd name="connsiteY26" fmla="*/ 10000 h 10000"/>
              <a:gd name="connsiteX27" fmla="*/ 7082 w 10032"/>
              <a:gd name="connsiteY27" fmla="*/ 10000 h 10000"/>
              <a:gd name="connsiteX28" fmla="*/ 6731 w 10032"/>
              <a:gd name="connsiteY28" fmla="*/ 9842 h 10000"/>
              <a:gd name="connsiteX29" fmla="*/ 6501 w 10032"/>
              <a:gd name="connsiteY29" fmla="*/ 9882 h 10000"/>
              <a:gd name="connsiteX30" fmla="*/ 5724 w 10032"/>
              <a:gd name="connsiteY30" fmla="*/ 9578 h 10000"/>
              <a:gd name="connsiteX31" fmla="*/ 5371 w 10032"/>
              <a:gd name="connsiteY31" fmla="*/ 8460 h 10000"/>
              <a:gd name="connsiteX32" fmla="*/ 4838 w 10032"/>
              <a:gd name="connsiteY32" fmla="*/ 7921 h 10000"/>
              <a:gd name="connsiteX33" fmla="*/ 4364 w 10032"/>
              <a:gd name="connsiteY33" fmla="*/ 6908 h 10000"/>
              <a:gd name="connsiteX34" fmla="*/ 4146 w 10032"/>
              <a:gd name="connsiteY34" fmla="*/ 6803 h 10000"/>
              <a:gd name="connsiteX35" fmla="*/ 3879 w 10032"/>
              <a:gd name="connsiteY35" fmla="*/ 6553 h 10000"/>
              <a:gd name="connsiteX36" fmla="*/ 3636 w 10032"/>
              <a:gd name="connsiteY36" fmla="*/ 6553 h 10000"/>
              <a:gd name="connsiteX37" fmla="*/ 3260 w 10032"/>
              <a:gd name="connsiteY37" fmla="*/ 6473 h 10000"/>
              <a:gd name="connsiteX38" fmla="*/ 2981 w 10032"/>
              <a:gd name="connsiteY38" fmla="*/ 6553 h 10000"/>
              <a:gd name="connsiteX39" fmla="*/ 2787 w 10032"/>
              <a:gd name="connsiteY39" fmla="*/ 7052 h 10000"/>
              <a:gd name="connsiteX40" fmla="*/ 2483 w 10032"/>
              <a:gd name="connsiteY40" fmla="*/ 7144 h 10000"/>
              <a:gd name="connsiteX41" fmla="*/ 1852 w 10032"/>
              <a:gd name="connsiteY41" fmla="*/ 6750 h 10000"/>
              <a:gd name="connsiteX42" fmla="*/ 1476 w 10032"/>
              <a:gd name="connsiteY42" fmla="*/ 6276 h 10000"/>
              <a:gd name="connsiteX43" fmla="*/ 1404 w 10032"/>
              <a:gd name="connsiteY43" fmla="*/ 5697 h 10000"/>
              <a:gd name="connsiteX44" fmla="*/ 1136 w 10032"/>
              <a:gd name="connsiteY44" fmla="*/ 5303 h 10000"/>
              <a:gd name="connsiteX45" fmla="*/ 506 w 10032"/>
              <a:gd name="connsiteY45" fmla="*/ 4763 h 10000"/>
              <a:gd name="connsiteX46" fmla="*/ 0 w 10032"/>
              <a:gd name="connsiteY46" fmla="*/ 4128 h 10000"/>
              <a:gd name="connsiteX47" fmla="*/ 21 w 10032"/>
              <a:gd name="connsiteY47" fmla="*/ 3926 h 10000"/>
              <a:gd name="connsiteX48" fmla="*/ 1549 w 10032"/>
              <a:gd name="connsiteY48" fmla="*/ 3973 h 10000"/>
              <a:gd name="connsiteX49" fmla="*/ 2776 w 10032"/>
              <a:gd name="connsiteY49" fmla="*/ 4056 h 10000"/>
              <a:gd name="connsiteX50" fmla="*/ 2965 w 10032"/>
              <a:gd name="connsiteY50" fmla="*/ 0 h 10000"/>
              <a:gd name="connsiteX0" fmla="*/ 2985 w 10032"/>
              <a:gd name="connsiteY0" fmla="*/ 0 h 10000"/>
              <a:gd name="connsiteX1" fmla="*/ 5173 w 10032"/>
              <a:gd name="connsiteY1" fmla="*/ 79 h 10000"/>
              <a:gd name="connsiteX2" fmla="*/ 5141 w 10032"/>
              <a:gd name="connsiteY2" fmla="*/ 1907 h 10000"/>
              <a:gd name="connsiteX3" fmla="*/ 6257 w 10032"/>
              <a:gd name="connsiteY3" fmla="*/ 2408 h 10000"/>
              <a:gd name="connsiteX4" fmla="*/ 6573 w 10032"/>
              <a:gd name="connsiteY4" fmla="*/ 2250 h 10000"/>
              <a:gd name="connsiteX5" fmla="*/ 7314 w 10032"/>
              <a:gd name="connsiteY5" fmla="*/ 2644 h 10000"/>
              <a:gd name="connsiteX6" fmla="*/ 7750 w 10032"/>
              <a:gd name="connsiteY6" fmla="*/ 2605 h 10000"/>
              <a:gd name="connsiteX7" fmla="*/ 8612 w 10032"/>
              <a:gd name="connsiteY7" fmla="*/ 2224 h 10000"/>
              <a:gd name="connsiteX8" fmla="*/ 9098 w 10032"/>
              <a:gd name="connsiteY8" fmla="*/ 2592 h 10000"/>
              <a:gd name="connsiteX9" fmla="*/ 9522 w 10032"/>
              <a:gd name="connsiteY9" fmla="*/ 2698 h 10000"/>
              <a:gd name="connsiteX10" fmla="*/ 9522 w 10032"/>
              <a:gd name="connsiteY10" fmla="*/ 4184 h 10000"/>
              <a:gd name="connsiteX11" fmla="*/ 10032 w 10032"/>
              <a:gd name="connsiteY11" fmla="*/ 5092 h 10000"/>
              <a:gd name="connsiteX12" fmla="*/ 9911 w 10032"/>
              <a:gd name="connsiteY12" fmla="*/ 6355 h 10000"/>
              <a:gd name="connsiteX13" fmla="*/ 9364 w 10032"/>
              <a:gd name="connsiteY13" fmla="*/ 6868 h 10000"/>
              <a:gd name="connsiteX14" fmla="*/ 9255 w 10032"/>
              <a:gd name="connsiteY14" fmla="*/ 6394 h 10000"/>
              <a:gd name="connsiteX15" fmla="*/ 9098 w 10032"/>
              <a:gd name="connsiteY15" fmla="*/ 6606 h 10000"/>
              <a:gd name="connsiteX16" fmla="*/ 9219 w 10032"/>
              <a:gd name="connsiteY16" fmla="*/ 6908 h 10000"/>
              <a:gd name="connsiteX17" fmla="*/ 8248 w 10032"/>
              <a:gd name="connsiteY17" fmla="*/ 7658 h 10000"/>
              <a:gd name="connsiteX18" fmla="*/ 8006 w 10032"/>
              <a:gd name="connsiteY18" fmla="*/ 7710 h 10000"/>
              <a:gd name="connsiteX19" fmla="*/ 7508 w 10032"/>
              <a:gd name="connsiteY19" fmla="*/ 8079 h 10000"/>
              <a:gd name="connsiteX20" fmla="*/ 7508 w 10032"/>
              <a:gd name="connsiteY20" fmla="*/ 8290 h 10000"/>
              <a:gd name="connsiteX21" fmla="*/ 7350 w 10032"/>
              <a:gd name="connsiteY21" fmla="*/ 8342 h 10000"/>
              <a:gd name="connsiteX22" fmla="*/ 7471 w 10032"/>
              <a:gd name="connsiteY22" fmla="*/ 8592 h 10000"/>
              <a:gd name="connsiteX23" fmla="*/ 7193 w 10032"/>
              <a:gd name="connsiteY23" fmla="*/ 8974 h 10000"/>
              <a:gd name="connsiteX24" fmla="*/ 7350 w 10032"/>
              <a:gd name="connsiteY24" fmla="*/ 9513 h 10000"/>
              <a:gd name="connsiteX25" fmla="*/ 7508 w 10032"/>
              <a:gd name="connsiteY25" fmla="*/ 9671 h 10000"/>
              <a:gd name="connsiteX26" fmla="*/ 7471 w 10032"/>
              <a:gd name="connsiteY26" fmla="*/ 10000 h 10000"/>
              <a:gd name="connsiteX27" fmla="*/ 7082 w 10032"/>
              <a:gd name="connsiteY27" fmla="*/ 10000 h 10000"/>
              <a:gd name="connsiteX28" fmla="*/ 6731 w 10032"/>
              <a:gd name="connsiteY28" fmla="*/ 9842 h 10000"/>
              <a:gd name="connsiteX29" fmla="*/ 6501 w 10032"/>
              <a:gd name="connsiteY29" fmla="*/ 9882 h 10000"/>
              <a:gd name="connsiteX30" fmla="*/ 5724 w 10032"/>
              <a:gd name="connsiteY30" fmla="*/ 9578 h 10000"/>
              <a:gd name="connsiteX31" fmla="*/ 5371 w 10032"/>
              <a:gd name="connsiteY31" fmla="*/ 8460 h 10000"/>
              <a:gd name="connsiteX32" fmla="*/ 4838 w 10032"/>
              <a:gd name="connsiteY32" fmla="*/ 7921 h 10000"/>
              <a:gd name="connsiteX33" fmla="*/ 4364 w 10032"/>
              <a:gd name="connsiteY33" fmla="*/ 6908 h 10000"/>
              <a:gd name="connsiteX34" fmla="*/ 4146 w 10032"/>
              <a:gd name="connsiteY34" fmla="*/ 6803 h 10000"/>
              <a:gd name="connsiteX35" fmla="*/ 3879 w 10032"/>
              <a:gd name="connsiteY35" fmla="*/ 6553 h 10000"/>
              <a:gd name="connsiteX36" fmla="*/ 3636 w 10032"/>
              <a:gd name="connsiteY36" fmla="*/ 6553 h 10000"/>
              <a:gd name="connsiteX37" fmla="*/ 3260 w 10032"/>
              <a:gd name="connsiteY37" fmla="*/ 6473 h 10000"/>
              <a:gd name="connsiteX38" fmla="*/ 2981 w 10032"/>
              <a:gd name="connsiteY38" fmla="*/ 6553 h 10000"/>
              <a:gd name="connsiteX39" fmla="*/ 2787 w 10032"/>
              <a:gd name="connsiteY39" fmla="*/ 7052 h 10000"/>
              <a:gd name="connsiteX40" fmla="*/ 2483 w 10032"/>
              <a:gd name="connsiteY40" fmla="*/ 7144 h 10000"/>
              <a:gd name="connsiteX41" fmla="*/ 1852 w 10032"/>
              <a:gd name="connsiteY41" fmla="*/ 6750 h 10000"/>
              <a:gd name="connsiteX42" fmla="*/ 1476 w 10032"/>
              <a:gd name="connsiteY42" fmla="*/ 6276 h 10000"/>
              <a:gd name="connsiteX43" fmla="*/ 1404 w 10032"/>
              <a:gd name="connsiteY43" fmla="*/ 5697 h 10000"/>
              <a:gd name="connsiteX44" fmla="*/ 1136 w 10032"/>
              <a:gd name="connsiteY44" fmla="*/ 5303 h 10000"/>
              <a:gd name="connsiteX45" fmla="*/ 506 w 10032"/>
              <a:gd name="connsiteY45" fmla="*/ 4763 h 10000"/>
              <a:gd name="connsiteX46" fmla="*/ 0 w 10032"/>
              <a:gd name="connsiteY46" fmla="*/ 4128 h 10000"/>
              <a:gd name="connsiteX47" fmla="*/ 21 w 10032"/>
              <a:gd name="connsiteY47" fmla="*/ 3926 h 10000"/>
              <a:gd name="connsiteX48" fmla="*/ 1549 w 10032"/>
              <a:gd name="connsiteY48" fmla="*/ 3973 h 10000"/>
              <a:gd name="connsiteX49" fmla="*/ 2776 w 10032"/>
              <a:gd name="connsiteY49" fmla="*/ 4056 h 10000"/>
              <a:gd name="connsiteX50" fmla="*/ 2965 w 10032"/>
              <a:gd name="connsiteY50" fmla="*/ 0 h 10000"/>
              <a:gd name="connsiteX0" fmla="*/ 2985 w 10032"/>
              <a:gd name="connsiteY0" fmla="*/ 0 h 10000"/>
              <a:gd name="connsiteX1" fmla="*/ 5173 w 10032"/>
              <a:gd name="connsiteY1" fmla="*/ 79 h 10000"/>
              <a:gd name="connsiteX2" fmla="*/ 5141 w 10032"/>
              <a:gd name="connsiteY2" fmla="*/ 1907 h 10000"/>
              <a:gd name="connsiteX3" fmla="*/ 6257 w 10032"/>
              <a:gd name="connsiteY3" fmla="*/ 2408 h 10000"/>
              <a:gd name="connsiteX4" fmla="*/ 6573 w 10032"/>
              <a:gd name="connsiteY4" fmla="*/ 2250 h 10000"/>
              <a:gd name="connsiteX5" fmla="*/ 7314 w 10032"/>
              <a:gd name="connsiteY5" fmla="*/ 2644 h 10000"/>
              <a:gd name="connsiteX6" fmla="*/ 7750 w 10032"/>
              <a:gd name="connsiteY6" fmla="*/ 2605 h 10000"/>
              <a:gd name="connsiteX7" fmla="*/ 8612 w 10032"/>
              <a:gd name="connsiteY7" fmla="*/ 2224 h 10000"/>
              <a:gd name="connsiteX8" fmla="*/ 9098 w 10032"/>
              <a:gd name="connsiteY8" fmla="*/ 2592 h 10000"/>
              <a:gd name="connsiteX9" fmla="*/ 9522 w 10032"/>
              <a:gd name="connsiteY9" fmla="*/ 2698 h 10000"/>
              <a:gd name="connsiteX10" fmla="*/ 9533 w 10032"/>
              <a:gd name="connsiteY10" fmla="*/ 4161 h 10000"/>
              <a:gd name="connsiteX11" fmla="*/ 10032 w 10032"/>
              <a:gd name="connsiteY11" fmla="*/ 5092 h 10000"/>
              <a:gd name="connsiteX12" fmla="*/ 9911 w 10032"/>
              <a:gd name="connsiteY12" fmla="*/ 6355 h 10000"/>
              <a:gd name="connsiteX13" fmla="*/ 9364 w 10032"/>
              <a:gd name="connsiteY13" fmla="*/ 6868 h 10000"/>
              <a:gd name="connsiteX14" fmla="*/ 9255 w 10032"/>
              <a:gd name="connsiteY14" fmla="*/ 6394 h 10000"/>
              <a:gd name="connsiteX15" fmla="*/ 9098 w 10032"/>
              <a:gd name="connsiteY15" fmla="*/ 6606 h 10000"/>
              <a:gd name="connsiteX16" fmla="*/ 9219 w 10032"/>
              <a:gd name="connsiteY16" fmla="*/ 6908 h 10000"/>
              <a:gd name="connsiteX17" fmla="*/ 8248 w 10032"/>
              <a:gd name="connsiteY17" fmla="*/ 7658 h 10000"/>
              <a:gd name="connsiteX18" fmla="*/ 8006 w 10032"/>
              <a:gd name="connsiteY18" fmla="*/ 7710 h 10000"/>
              <a:gd name="connsiteX19" fmla="*/ 7508 w 10032"/>
              <a:gd name="connsiteY19" fmla="*/ 8079 h 10000"/>
              <a:gd name="connsiteX20" fmla="*/ 7508 w 10032"/>
              <a:gd name="connsiteY20" fmla="*/ 8290 h 10000"/>
              <a:gd name="connsiteX21" fmla="*/ 7350 w 10032"/>
              <a:gd name="connsiteY21" fmla="*/ 8342 h 10000"/>
              <a:gd name="connsiteX22" fmla="*/ 7471 w 10032"/>
              <a:gd name="connsiteY22" fmla="*/ 8592 h 10000"/>
              <a:gd name="connsiteX23" fmla="*/ 7193 w 10032"/>
              <a:gd name="connsiteY23" fmla="*/ 8974 h 10000"/>
              <a:gd name="connsiteX24" fmla="*/ 7350 w 10032"/>
              <a:gd name="connsiteY24" fmla="*/ 9513 h 10000"/>
              <a:gd name="connsiteX25" fmla="*/ 7508 w 10032"/>
              <a:gd name="connsiteY25" fmla="*/ 9671 h 10000"/>
              <a:gd name="connsiteX26" fmla="*/ 7471 w 10032"/>
              <a:gd name="connsiteY26" fmla="*/ 10000 h 10000"/>
              <a:gd name="connsiteX27" fmla="*/ 7082 w 10032"/>
              <a:gd name="connsiteY27" fmla="*/ 10000 h 10000"/>
              <a:gd name="connsiteX28" fmla="*/ 6731 w 10032"/>
              <a:gd name="connsiteY28" fmla="*/ 9842 h 10000"/>
              <a:gd name="connsiteX29" fmla="*/ 6501 w 10032"/>
              <a:gd name="connsiteY29" fmla="*/ 9882 h 10000"/>
              <a:gd name="connsiteX30" fmla="*/ 5724 w 10032"/>
              <a:gd name="connsiteY30" fmla="*/ 9578 h 10000"/>
              <a:gd name="connsiteX31" fmla="*/ 5371 w 10032"/>
              <a:gd name="connsiteY31" fmla="*/ 8460 h 10000"/>
              <a:gd name="connsiteX32" fmla="*/ 4838 w 10032"/>
              <a:gd name="connsiteY32" fmla="*/ 7921 h 10000"/>
              <a:gd name="connsiteX33" fmla="*/ 4364 w 10032"/>
              <a:gd name="connsiteY33" fmla="*/ 6908 h 10000"/>
              <a:gd name="connsiteX34" fmla="*/ 4146 w 10032"/>
              <a:gd name="connsiteY34" fmla="*/ 6803 h 10000"/>
              <a:gd name="connsiteX35" fmla="*/ 3879 w 10032"/>
              <a:gd name="connsiteY35" fmla="*/ 6553 h 10000"/>
              <a:gd name="connsiteX36" fmla="*/ 3636 w 10032"/>
              <a:gd name="connsiteY36" fmla="*/ 6553 h 10000"/>
              <a:gd name="connsiteX37" fmla="*/ 3260 w 10032"/>
              <a:gd name="connsiteY37" fmla="*/ 6473 h 10000"/>
              <a:gd name="connsiteX38" fmla="*/ 2981 w 10032"/>
              <a:gd name="connsiteY38" fmla="*/ 6553 h 10000"/>
              <a:gd name="connsiteX39" fmla="*/ 2787 w 10032"/>
              <a:gd name="connsiteY39" fmla="*/ 7052 h 10000"/>
              <a:gd name="connsiteX40" fmla="*/ 2483 w 10032"/>
              <a:gd name="connsiteY40" fmla="*/ 7144 h 10000"/>
              <a:gd name="connsiteX41" fmla="*/ 1852 w 10032"/>
              <a:gd name="connsiteY41" fmla="*/ 6750 h 10000"/>
              <a:gd name="connsiteX42" fmla="*/ 1476 w 10032"/>
              <a:gd name="connsiteY42" fmla="*/ 6276 h 10000"/>
              <a:gd name="connsiteX43" fmla="*/ 1404 w 10032"/>
              <a:gd name="connsiteY43" fmla="*/ 5697 h 10000"/>
              <a:gd name="connsiteX44" fmla="*/ 1136 w 10032"/>
              <a:gd name="connsiteY44" fmla="*/ 5303 h 10000"/>
              <a:gd name="connsiteX45" fmla="*/ 506 w 10032"/>
              <a:gd name="connsiteY45" fmla="*/ 4763 h 10000"/>
              <a:gd name="connsiteX46" fmla="*/ 0 w 10032"/>
              <a:gd name="connsiteY46" fmla="*/ 4128 h 10000"/>
              <a:gd name="connsiteX47" fmla="*/ 21 w 10032"/>
              <a:gd name="connsiteY47" fmla="*/ 3926 h 10000"/>
              <a:gd name="connsiteX48" fmla="*/ 1549 w 10032"/>
              <a:gd name="connsiteY48" fmla="*/ 3973 h 10000"/>
              <a:gd name="connsiteX49" fmla="*/ 2776 w 10032"/>
              <a:gd name="connsiteY49" fmla="*/ 4056 h 10000"/>
              <a:gd name="connsiteX50" fmla="*/ 2965 w 10032"/>
              <a:gd name="connsiteY50" fmla="*/ 0 h 10000"/>
              <a:gd name="connsiteX0" fmla="*/ 2985 w 10053"/>
              <a:gd name="connsiteY0" fmla="*/ 0 h 10000"/>
              <a:gd name="connsiteX1" fmla="*/ 5173 w 10053"/>
              <a:gd name="connsiteY1" fmla="*/ 79 h 10000"/>
              <a:gd name="connsiteX2" fmla="*/ 5141 w 10053"/>
              <a:gd name="connsiteY2" fmla="*/ 1907 h 10000"/>
              <a:gd name="connsiteX3" fmla="*/ 6257 w 10053"/>
              <a:gd name="connsiteY3" fmla="*/ 2408 h 10000"/>
              <a:gd name="connsiteX4" fmla="*/ 6573 w 10053"/>
              <a:gd name="connsiteY4" fmla="*/ 2250 h 10000"/>
              <a:gd name="connsiteX5" fmla="*/ 7314 w 10053"/>
              <a:gd name="connsiteY5" fmla="*/ 2644 h 10000"/>
              <a:gd name="connsiteX6" fmla="*/ 7750 w 10053"/>
              <a:gd name="connsiteY6" fmla="*/ 2605 h 10000"/>
              <a:gd name="connsiteX7" fmla="*/ 8612 w 10053"/>
              <a:gd name="connsiteY7" fmla="*/ 2224 h 10000"/>
              <a:gd name="connsiteX8" fmla="*/ 9098 w 10053"/>
              <a:gd name="connsiteY8" fmla="*/ 2592 h 10000"/>
              <a:gd name="connsiteX9" fmla="*/ 9522 w 10053"/>
              <a:gd name="connsiteY9" fmla="*/ 2698 h 10000"/>
              <a:gd name="connsiteX10" fmla="*/ 9533 w 10053"/>
              <a:gd name="connsiteY10" fmla="*/ 4161 h 10000"/>
              <a:gd name="connsiteX11" fmla="*/ 10053 w 10053"/>
              <a:gd name="connsiteY11" fmla="*/ 5161 h 10000"/>
              <a:gd name="connsiteX12" fmla="*/ 9911 w 10053"/>
              <a:gd name="connsiteY12" fmla="*/ 6355 h 10000"/>
              <a:gd name="connsiteX13" fmla="*/ 9364 w 10053"/>
              <a:gd name="connsiteY13" fmla="*/ 6868 h 10000"/>
              <a:gd name="connsiteX14" fmla="*/ 9255 w 10053"/>
              <a:gd name="connsiteY14" fmla="*/ 6394 h 10000"/>
              <a:gd name="connsiteX15" fmla="*/ 9098 w 10053"/>
              <a:gd name="connsiteY15" fmla="*/ 6606 h 10000"/>
              <a:gd name="connsiteX16" fmla="*/ 9219 w 10053"/>
              <a:gd name="connsiteY16" fmla="*/ 6908 h 10000"/>
              <a:gd name="connsiteX17" fmla="*/ 8248 w 10053"/>
              <a:gd name="connsiteY17" fmla="*/ 7658 h 10000"/>
              <a:gd name="connsiteX18" fmla="*/ 8006 w 10053"/>
              <a:gd name="connsiteY18" fmla="*/ 7710 h 10000"/>
              <a:gd name="connsiteX19" fmla="*/ 7508 w 10053"/>
              <a:gd name="connsiteY19" fmla="*/ 8079 h 10000"/>
              <a:gd name="connsiteX20" fmla="*/ 7508 w 10053"/>
              <a:gd name="connsiteY20" fmla="*/ 8290 h 10000"/>
              <a:gd name="connsiteX21" fmla="*/ 7350 w 10053"/>
              <a:gd name="connsiteY21" fmla="*/ 8342 h 10000"/>
              <a:gd name="connsiteX22" fmla="*/ 7471 w 10053"/>
              <a:gd name="connsiteY22" fmla="*/ 8592 h 10000"/>
              <a:gd name="connsiteX23" fmla="*/ 7193 w 10053"/>
              <a:gd name="connsiteY23" fmla="*/ 8974 h 10000"/>
              <a:gd name="connsiteX24" fmla="*/ 7350 w 10053"/>
              <a:gd name="connsiteY24" fmla="*/ 9513 h 10000"/>
              <a:gd name="connsiteX25" fmla="*/ 7508 w 10053"/>
              <a:gd name="connsiteY25" fmla="*/ 9671 h 10000"/>
              <a:gd name="connsiteX26" fmla="*/ 7471 w 10053"/>
              <a:gd name="connsiteY26" fmla="*/ 10000 h 10000"/>
              <a:gd name="connsiteX27" fmla="*/ 7082 w 10053"/>
              <a:gd name="connsiteY27" fmla="*/ 10000 h 10000"/>
              <a:gd name="connsiteX28" fmla="*/ 6731 w 10053"/>
              <a:gd name="connsiteY28" fmla="*/ 9842 h 10000"/>
              <a:gd name="connsiteX29" fmla="*/ 6501 w 10053"/>
              <a:gd name="connsiteY29" fmla="*/ 9882 h 10000"/>
              <a:gd name="connsiteX30" fmla="*/ 5724 w 10053"/>
              <a:gd name="connsiteY30" fmla="*/ 9578 h 10000"/>
              <a:gd name="connsiteX31" fmla="*/ 5371 w 10053"/>
              <a:gd name="connsiteY31" fmla="*/ 8460 h 10000"/>
              <a:gd name="connsiteX32" fmla="*/ 4838 w 10053"/>
              <a:gd name="connsiteY32" fmla="*/ 7921 h 10000"/>
              <a:gd name="connsiteX33" fmla="*/ 4364 w 10053"/>
              <a:gd name="connsiteY33" fmla="*/ 6908 h 10000"/>
              <a:gd name="connsiteX34" fmla="*/ 4146 w 10053"/>
              <a:gd name="connsiteY34" fmla="*/ 6803 h 10000"/>
              <a:gd name="connsiteX35" fmla="*/ 3879 w 10053"/>
              <a:gd name="connsiteY35" fmla="*/ 6553 h 10000"/>
              <a:gd name="connsiteX36" fmla="*/ 3636 w 10053"/>
              <a:gd name="connsiteY36" fmla="*/ 6553 h 10000"/>
              <a:gd name="connsiteX37" fmla="*/ 3260 w 10053"/>
              <a:gd name="connsiteY37" fmla="*/ 6473 h 10000"/>
              <a:gd name="connsiteX38" fmla="*/ 2981 w 10053"/>
              <a:gd name="connsiteY38" fmla="*/ 6553 h 10000"/>
              <a:gd name="connsiteX39" fmla="*/ 2787 w 10053"/>
              <a:gd name="connsiteY39" fmla="*/ 7052 h 10000"/>
              <a:gd name="connsiteX40" fmla="*/ 2483 w 10053"/>
              <a:gd name="connsiteY40" fmla="*/ 7144 h 10000"/>
              <a:gd name="connsiteX41" fmla="*/ 1852 w 10053"/>
              <a:gd name="connsiteY41" fmla="*/ 6750 h 10000"/>
              <a:gd name="connsiteX42" fmla="*/ 1476 w 10053"/>
              <a:gd name="connsiteY42" fmla="*/ 6276 h 10000"/>
              <a:gd name="connsiteX43" fmla="*/ 1404 w 10053"/>
              <a:gd name="connsiteY43" fmla="*/ 5697 h 10000"/>
              <a:gd name="connsiteX44" fmla="*/ 1136 w 10053"/>
              <a:gd name="connsiteY44" fmla="*/ 5303 h 10000"/>
              <a:gd name="connsiteX45" fmla="*/ 506 w 10053"/>
              <a:gd name="connsiteY45" fmla="*/ 4763 h 10000"/>
              <a:gd name="connsiteX46" fmla="*/ 0 w 10053"/>
              <a:gd name="connsiteY46" fmla="*/ 4128 h 10000"/>
              <a:gd name="connsiteX47" fmla="*/ 21 w 10053"/>
              <a:gd name="connsiteY47" fmla="*/ 3926 h 10000"/>
              <a:gd name="connsiteX48" fmla="*/ 1549 w 10053"/>
              <a:gd name="connsiteY48" fmla="*/ 3973 h 10000"/>
              <a:gd name="connsiteX49" fmla="*/ 2776 w 10053"/>
              <a:gd name="connsiteY49" fmla="*/ 4056 h 10000"/>
              <a:gd name="connsiteX50" fmla="*/ 2965 w 10053"/>
              <a:gd name="connsiteY50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53" h="10000">
                <a:moveTo>
                  <a:pt x="2985" y="0"/>
                </a:moveTo>
                <a:lnTo>
                  <a:pt x="5173" y="79"/>
                </a:lnTo>
                <a:cubicBezTo>
                  <a:pt x="5162" y="688"/>
                  <a:pt x="5152" y="1298"/>
                  <a:pt x="5141" y="1907"/>
                </a:cubicBezTo>
                <a:lnTo>
                  <a:pt x="6257" y="2408"/>
                </a:lnTo>
                <a:lnTo>
                  <a:pt x="6573" y="2250"/>
                </a:lnTo>
                <a:lnTo>
                  <a:pt x="7314" y="2644"/>
                </a:lnTo>
                <a:lnTo>
                  <a:pt x="7750" y="2605"/>
                </a:lnTo>
                <a:lnTo>
                  <a:pt x="8612" y="2224"/>
                </a:lnTo>
                <a:lnTo>
                  <a:pt x="9098" y="2592"/>
                </a:lnTo>
                <a:lnTo>
                  <a:pt x="9522" y="2698"/>
                </a:lnTo>
                <a:cubicBezTo>
                  <a:pt x="9526" y="3186"/>
                  <a:pt x="9529" y="3673"/>
                  <a:pt x="9533" y="4161"/>
                </a:cubicBezTo>
                <a:lnTo>
                  <a:pt x="10053" y="5161"/>
                </a:lnTo>
                <a:cubicBezTo>
                  <a:pt x="10013" y="5582"/>
                  <a:pt x="9951" y="5934"/>
                  <a:pt x="9911" y="6355"/>
                </a:cubicBezTo>
                <a:lnTo>
                  <a:pt x="9364" y="6868"/>
                </a:lnTo>
                <a:cubicBezTo>
                  <a:pt x="9328" y="6710"/>
                  <a:pt x="9291" y="6553"/>
                  <a:pt x="9255" y="6394"/>
                </a:cubicBezTo>
                <a:cubicBezTo>
                  <a:pt x="9203" y="6465"/>
                  <a:pt x="9150" y="6535"/>
                  <a:pt x="9098" y="6606"/>
                </a:cubicBezTo>
                <a:cubicBezTo>
                  <a:pt x="9138" y="6707"/>
                  <a:pt x="9179" y="6807"/>
                  <a:pt x="9219" y="6908"/>
                </a:cubicBezTo>
                <a:lnTo>
                  <a:pt x="8248" y="7658"/>
                </a:lnTo>
                <a:lnTo>
                  <a:pt x="8006" y="7710"/>
                </a:lnTo>
                <a:lnTo>
                  <a:pt x="7508" y="8079"/>
                </a:lnTo>
                <a:lnTo>
                  <a:pt x="7508" y="8290"/>
                </a:lnTo>
                <a:lnTo>
                  <a:pt x="7350" y="8342"/>
                </a:lnTo>
                <a:lnTo>
                  <a:pt x="7471" y="8592"/>
                </a:lnTo>
                <a:lnTo>
                  <a:pt x="7193" y="8974"/>
                </a:lnTo>
                <a:cubicBezTo>
                  <a:pt x="7245" y="9154"/>
                  <a:pt x="7298" y="9333"/>
                  <a:pt x="7350" y="9513"/>
                </a:cubicBezTo>
                <a:cubicBezTo>
                  <a:pt x="7403" y="9565"/>
                  <a:pt x="7455" y="9619"/>
                  <a:pt x="7508" y="9671"/>
                </a:cubicBezTo>
                <a:cubicBezTo>
                  <a:pt x="7496" y="9781"/>
                  <a:pt x="7483" y="9890"/>
                  <a:pt x="7471" y="10000"/>
                </a:cubicBezTo>
                <a:lnTo>
                  <a:pt x="7082" y="10000"/>
                </a:lnTo>
                <a:lnTo>
                  <a:pt x="6731" y="9842"/>
                </a:lnTo>
                <a:lnTo>
                  <a:pt x="6501" y="9882"/>
                </a:lnTo>
                <a:lnTo>
                  <a:pt x="5724" y="9578"/>
                </a:lnTo>
                <a:lnTo>
                  <a:pt x="5371" y="8460"/>
                </a:lnTo>
                <a:lnTo>
                  <a:pt x="4838" y="7921"/>
                </a:lnTo>
                <a:lnTo>
                  <a:pt x="4364" y="6908"/>
                </a:lnTo>
                <a:lnTo>
                  <a:pt x="4146" y="6803"/>
                </a:lnTo>
                <a:lnTo>
                  <a:pt x="3879" y="6553"/>
                </a:lnTo>
                <a:lnTo>
                  <a:pt x="3636" y="6553"/>
                </a:lnTo>
                <a:lnTo>
                  <a:pt x="3260" y="6473"/>
                </a:lnTo>
                <a:lnTo>
                  <a:pt x="2981" y="6553"/>
                </a:lnTo>
                <a:cubicBezTo>
                  <a:pt x="2916" y="6719"/>
                  <a:pt x="2852" y="6886"/>
                  <a:pt x="2787" y="7052"/>
                </a:cubicBezTo>
                <a:lnTo>
                  <a:pt x="2483" y="7144"/>
                </a:lnTo>
                <a:lnTo>
                  <a:pt x="1852" y="6750"/>
                </a:lnTo>
                <a:lnTo>
                  <a:pt x="1476" y="6276"/>
                </a:lnTo>
                <a:cubicBezTo>
                  <a:pt x="1452" y="6083"/>
                  <a:pt x="1428" y="5891"/>
                  <a:pt x="1404" y="5697"/>
                </a:cubicBezTo>
                <a:lnTo>
                  <a:pt x="1136" y="5303"/>
                </a:lnTo>
                <a:lnTo>
                  <a:pt x="506" y="4763"/>
                </a:lnTo>
                <a:lnTo>
                  <a:pt x="0" y="4128"/>
                </a:lnTo>
                <a:cubicBezTo>
                  <a:pt x="7" y="4038"/>
                  <a:pt x="14" y="4016"/>
                  <a:pt x="21" y="3926"/>
                </a:cubicBezTo>
                <a:lnTo>
                  <a:pt x="1549" y="3973"/>
                </a:lnTo>
                <a:lnTo>
                  <a:pt x="2776" y="4056"/>
                </a:lnTo>
                <a:cubicBezTo>
                  <a:pt x="2824" y="2697"/>
                  <a:pt x="2916" y="1360"/>
                  <a:pt x="2965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Avenir LT Std 35 Light" pitchFamily="34" charset="0"/>
            </a:endParaRPr>
          </a:p>
        </p:txBody>
      </p:sp>
      <p:sp>
        <p:nvSpPr>
          <p:cNvPr id="46" name="Freeform 48" descr="Wide downward diagonal"/>
          <p:cNvSpPr>
            <a:spLocks/>
          </p:cNvSpPr>
          <p:nvPr/>
        </p:nvSpPr>
        <p:spPr bwMode="auto">
          <a:xfrm>
            <a:off x="7075837" y="2490550"/>
            <a:ext cx="755650" cy="504825"/>
          </a:xfrm>
          <a:custGeom>
            <a:avLst/>
            <a:gdLst>
              <a:gd name="connsiteX0" fmla="*/ 917 w 9970"/>
              <a:gd name="connsiteY0" fmla="*/ 1448 h 9955"/>
              <a:gd name="connsiteX1" fmla="*/ 0 w 9970"/>
              <a:gd name="connsiteY1" fmla="*/ 2805 h 9955"/>
              <a:gd name="connsiteX2" fmla="*/ 503 w 9970"/>
              <a:gd name="connsiteY2" fmla="*/ 7557 h 9955"/>
              <a:gd name="connsiteX3" fmla="*/ 917 w 9970"/>
              <a:gd name="connsiteY3" fmla="*/ 9955 h 9955"/>
              <a:gd name="connsiteX4" fmla="*/ 2633 w 9970"/>
              <a:gd name="connsiteY4" fmla="*/ 9729 h 9955"/>
              <a:gd name="connsiteX5" fmla="*/ 8935 w 9970"/>
              <a:gd name="connsiteY5" fmla="*/ 7919 h 9955"/>
              <a:gd name="connsiteX6" fmla="*/ 9349 w 9970"/>
              <a:gd name="connsiteY6" fmla="*/ 7602 h 9955"/>
              <a:gd name="connsiteX7" fmla="*/ 9970 w 9970"/>
              <a:gd name="connsiteY7" fmla="*/ 5339 h 9955"/>
              <a:gd name="connsiteX8" fmla="*/ 9053 w 9970"/>
              <a:gd name="connsiteY8" fmla="*/ 4208 h 9955"/>
              <a:gd name="connsiteX9" fmla="*/ 9604 w 9970"/>
              <a:gd name="connsiteY9" fmla="*/ 1391 h 9955"/>
              <a:gd name="connsiteX10" fmla="*/ 8846 w 9970"/>
              <a:gd name="connsiteY10" fmla="*/ 995 h 9955"/>
              <a:gd name="connsiteX11" fmla="*/ 8846 w 9970"/>
              <a:gd name="connsiteY11" fmla="*/ 271 h 9955"/>
              <a:gd name="connsiteX12" fmla="*/ 8521 w 9970"/>
              <a:gd name="connsiteY12" fmla="*/ 0 h 9955"/>
              <a:gd name="connsiteX13" fmla="*/ 1213 w 9970"/>
              <a:gd name="connsiteY13" fmla="*/ 2081 h 9955"/>
              <a:gd name="connsiteX14" fmla="*/ 917 w 9970"/>
              <a:gd name="connsiteY14" fmla="*/ 1448 h 9955"/>
              <a:gd name="connsiteX0" fmla="*/ 920 w 10000"/>
              <a:gd name="connsiteY0" fmla="*/ 1455 h 10000"/>
              <a:gd name="connsiteX1" fmla="*/ 0 w 10000"/>
              <a:gd name="connsiteY1" fmla="*/ 2818 h 10000"/>
              <a:gd name="connsiteX2" fmla="*/ 505 w 10000"/>
              <a:gd name="connsiteY2" fmla="*/ 7591 h 10000"/>
              <a:gd name="connsiteX3" fmla="*/ 920 w 10000"/>
              <a:gd name="connsiteY3" fmla="*/ 10000 h 10000"/>
              <a:gd name="connsiteX4" fmla="*/ 2641 w 10000"/>
              <a:gd name="connsiteY4" fmla="*/ 9773 h 10000"/>
              <a:gd name="connsiteX5" fmla="*/ 8962 w 10000"/>
              <a:gd name="connsiteY5" fmla="*/ 7955 h 10000"/>
              <a:gd name="connsiteX6" fmla="*/ 9377 w 10000"/>
              <a:gd name="connsiteY6" fmla="*/ 7636 h 10000"/>
              <a:gd name="connsiteX7" fmla="*/ 10000 w 10000"/>
              <a:gd name="connsiteY7" fmla="*/ 5363 h 10000"/>
              <a:gd name="connsiteX8" fmla="*/ 9080 w 10000"/>
              <a:gd name="connsiteY8" fmla="*/ 4227 h 10000"/>
              <a:gd name="connsiteX9" fmla="*/ 9633 w 10000"/>
              <a:gd name="connsiteY9" fmla="*/ 1397 h 10000"/>
              <a:gd name="connsiteX10" fmla="*/ 8873 w 10000"/>
              <a:gd name="connsiteY10" fmla="*/ 999 h 10000"/>
              <a:gd name="connsiteX11" fmla="*/ 8976 w 10000"/>
              <a:gd name="connsiteY11" fmla="*/ 272 h 10000"/>
              <a:gd name="connsiteX12" fmla="*/ 8547 w 10000"/>
              <a:gd name="connsiteY12" fmla="*/ 0 h 10000"/>
              <a:gd name="connsiteX13" fmla="*/ 1217 w 10000"/>
              <a:gd name="connsiteY13" fmla="*/ 2090 h 10000"/>
              <a:gd name="connsiteX14" fmla="*/ 920 w 10000"/>
              <a:gd name="connsiteY14" fmla="*/ 1455 h 10000"/>
              <a:gd name="connsiteX0" fmla="*/ 920 w 10000"/>
              <a:gd name="connsiteY0" fmla="*/ 1455 h 10000"/>
              <a:gd name="connsiteX1" fmla="*/ 0 w 10000"/>
              <a:gd name="connsiteY1" fmla="*/ 2818 h 10000"/>
              <a:gd name="connsiteX2" fmla="*/ 505 w 10000"/>
              <a:gd name="connsiteY2" fmla="*/ 7591 h 10000"/>
              <a:gd name="connsiteX3" fmla="*/ 920 w 10000"/>
              <a:gd name="connsiteY3" fmla="*/ 10000 h 10000"/>
              <a:gd name="connsiteX4" fmla="*/ 2641 w 10000"/>
              <a:gd name="connsiteY4" fmla="*/ 9773 h 10000"/>
              <a:gd name="connsiteX5" fmla="*/ 8962 w 10000"/>
              <a:gd name="connsiteY5" fmla="*/ 7955 h 10000"/>
              <a:gd name="connsiteX6" fmla="*/ 9377 w 10000"/>
              <a:gd name="connsiteY6" fmla="*/ 7636 h 10000"/>
              <a:gd name="connsiteX7" fmla="*/ 10000 w 10000"/>
              <a:gd name="connsiteY7" fmla="*/ 5363 h 10000"/>
              <a:gd name="connsiteX8" fmla="*/ 9080 w 10000"/>
              <a:gd name="connsiteY8" fmla="*/ 4227 h 10000"/>
              <a:gd name="connsiteX9" fmla="*/ 9633 w 10000"/>
              <a:gd name="connsiteY9" fmla="*/ 1397 h 10000"/>
              <a:gd name="connsiteX10" fmla="*/ 8976 w 10000"/>
              <a:gd name="connsiteY10" fmla="*/ 1118 h 10000"/>
              <a:gd name="connsiteX11" fmla="*/ 8976 w 10000"/>
              <a:gd name="connsiteY11" fmla="*/ 272 h 10000"/>
              <a:gd name="connsiteX12" fmla="*/ 8547 w 10000"/>
              <a:gd name="connsiteY12" fmla="*/ 0 h 10000"/>
              <a:gd name="connsiteX13" fmla="*/ 1217 w 10000"/>
              <a:gd name="connsiteY13" fmla="*/ 2090 h 10000"/>
              <a:gd name="connsiteX14" fmla="*/ 920 w 10000"/>
              <a:gd name="connsiteY14" fmla="*/ 1455 h 10000"/>
              <a:gd name="connsiteX0" fmla="*/ 920 w 10000"/>
              <a:gd name="connsiteY0" fmla="*/ 1455 h 10000"/>
              <a:gd name="connsiteX1" fmla="*/ 0 w 10000"/>
              <a:gd name="connsiteY1" fmla="*/ 2818 h 10000"/>
              <a:gd name="connsiteX2" fmla="*/ 505 w 10000"/>
              <a:gd name="connsiteY2" fmla="*/ 7591 h 10000"/>
              <a:gd name="connsiteX3" fmla="*/ 920 w 10000"/>
              <a:gd name="connsiteY3" fmla="*/ 10000 h 10000"/>
              <a:gd name="connsiteX4" fmla="*/ 2641 w 10000"/>
              <a:gd name="connsiteY4" fmla="*/ 9773 h 10000"/>
              <a:gd name="connsiteX5" fmla="*/ 8962 w 10000"/>
              <a:gd name="connsiteY5" fmla="*/ 7955 h 10000"/>
              <a:gd name="connsiteX6" fmla="*/ 9325 w 10000"/>
              <a:gd name="connsiteY6" fmla="*/ 7834 h 10000"/>
              <a:gd name="connsiteX7" fmla="*/ 10000 w 10000"/>
              <a:gd name="connsiteY7" fmla="*/ 5363 h 10000"/>
              <a:gd name="connsiteX8" fmla="*/ 9080 w 10000"/>
              <a:gd name="connsiteY8" fmla="*/ 4227 h 10000"/>
              <a:gd name="connsiteX9" fmla="*/ 9633 w 10000"/>
              <a:gd name="connsiteY9" fmla="*/ 1397 h 10000"/>
              <a:gd name="connsiteX10" fmla="*/ 8976 w 10000"/>
              <a:gd name="connsiteY10" fmla="*/ 1118 h 10000"/>
              <a:gd name="connsiteX11" fmla="*/ 8976 w 10000"/>
              <a:gd name="connsiteY11" fmla="*/ 272 h 10000"/>
              <a:gd name="connsiteX12" fmla="*/ 8547 w 10000"/>
              <a:gd name="connsiteY12" fmla="*/ 0 h 10000"/>
              <a:gd name="connsiteX13" fmla="*/ 1217 w 10000"/>
              <a:gd name="connsiteY13" fmla="*/ 2090 h 10000"/>
              <a:gd name="connsiteX14" fmla="*/ 920 w 10000"/>
              <a:gd name="connsiteY14" fmla="*/ 14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920" y="1455"/>
                </a:moveTo>
                <a:lnTo>
                  <a:pt x="0" y="2818"/>
                </a:lnTo>
                <a:cubicBezTo>
                  <a:pt x="169" y="4409"/>
                  <a:pt x="336" y="6000"/>
                  <a:pt x="505" y="7591"/>
                </a:cubicBezTo>
                <a:cubicBezTo>
                  <a:pt x="643" y="8394"/>
                  <a:pt x="782" y="9197"/>
                  <a:pt x="920" y="10000"/>
                </a:cubicBezTo>
                <a:lnTo>
                  <a:pt x="2641" y="9773"/>
                </a:lnTo>
                <a:lnTo>
                  <a:pt x="8962" y="7955"/>
                </a:lnTo>
                <a:lnTo>
                  <a:pt x="9325" y="7834"/>
                </a:lnTo>
                <a:lnTo>
                  <a:pt x="10000" y="5363"/>
                </a:lnTo>
                <a:lnTo>
                  <a:pt x="9080" y="4227"/>
                </a:lnTo>
                <a:lnTo>
                  <a:pt x="9633" y="1397"/>
                </a:lnTo>
                <a:lnTo>
                  <a:pt x="8976" y="1118"/>
                </a:lnTo>
                <a:cubicBezTo>
                  <a:pt x="9010" y="876"/>
                  <a:pt x="8942" y="514"/>
                  <a:pt x="8976" y="272"/>
                </a:cubicBezTo>
                <a:lnTo>
                  <a:pt x="8547" y="0"/>
                </a:lnTo>
                <a:lnTo>
                  <a:pt x="1217" y="2090"/>
                </a:lnTo>
                <a:lnTo>
                  <a:pt x="920" y="1455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Avenir LT Std 35 Light" pitchFamily="34" charset="0"/>
            </a:endParaRPr>
          </a:p>
        </p:txBody>
      </p:sp>
      <p:sp>
        <p:nvSpPr>
          <p:cNvPr id="47" name="Freeform 54" descr="Wide downward diagonal"/>
          <p:cNvSpPr>
            <a:spLocks/>
          </p:cNvSpPr>
          <p:nvPr/>
        </p:nvSpPr>
        <p:spPr bwMode="auto">
          <a:xfrm>
            <a:off x="5256562" y="3077925"/>
            <a:ext cx="871537" cy="738187"/>
          </a:xfrm>
          <a:custGeom>
            <a:avLst/>
            <a:gdLst>
              <a:gd name="connsiteX0" fmla="*/ 0 w 9975"/>
              <a:gd name="connsiteY0" fmla="*/ 341 h 9969"/>
              <a:gd name="connsiteX1" fmla="*/ 4351 w 9975"/>
              <a:gd name="connsiteY1" fmla="*/ 0 h 9969"/>
              <a:gd name="connsiteX2" fmla="*/ 5293 w 9975"/>
              <a:gd name="connsiteY2" fmla="*/ 0 h 9969"/>
              <a:gd name="connsiteX3" fmla="*/ 5980 w 9975"/>
              <a:gd name="connsiteY3" fmla="*/ 310 h 9969"/>
              <a:gd name="connsiteX4" fmla="*/ 5534 w 9975"/>
              <a:gd name="connsiteY4" fmla="*/ 1337 h 9969"/>
              <a:gd name="connsiteX5" fmla="*/ 6896 w 9975"/>
              <a:gd name="connsiteY5" fmla="*/ 2570 h 9969"/>
              <a:gd name="connsiteX6" fmla="*/ 7303 w 9975"/>
              <a:gd name="connsiteY6" fmla="*/ 3777 h 9969"/>
              <a:gd name="connsiteX7" fmla="*/ 8066 w 9975"/>
              <a:gd name="connsiteY7" fmla="*/ 3467 h 9969"/>
              <a:gd name="connsiteX8" fmla="*/ 8015 w 9975"/>
              <a:gd name="connsiteY8" fmla="*/ 5170 h 9969"/>
              <a:gd name="connsiteX9" fmla="*/ 8779 w 9975"/>
              <a:gd name="connsiteY9" fmla="*/ 5666 h 9969"/>
              <a:gd name="connsiteX10" fmla="*/ 9135 w 9975"/>
              <a:gd name="connsiteY10" fmla="*/ 7152 h 9969"/>
              <a:gd name="connsiteX11" fmla="*/ 9695 w 9975"/>
              <a:gd name="connsiteY11" fmla="*/ 7276 h 9969"/>
              <a:gd name="connsiteX12" fmla="*/ 9975 w 9975"/>
              <a:gd name="connsiteY12" fmla="*/ 7864 h 9969"/>
              <a:gd name="connsiteX13" fmla="*/ 9313 w 9975"/>
              <a:gd name="connsiteY13" fmla="*/ 8731 h 9969"/>
              <a:gd name="connsiteX14" fmla="*/ 9084 w 9975"/>
              <a:gd name="connsiteY14" fmla="*/ 9721 h 9969"/>
              <a:gd name="connsiteX15" fmla="*/ 8142 w 9975"/>
              <a:gd name="connsiteY15" fmla="*/ 9969 h 9969"/>
              <a:gd name="connsiteX16" fmla="*/ 8372 w 9975"/>
              <a:gd name="connsiteY16" fmla="*/ 8885 h 9969"/>
              <a:gd name="connsiteX17" fmla="*/ 4631 w 9975"/>
              <a:gd name="connsiteY17" fmla="*/ 9288 h 9969"/>
              <a:gd name="connsiteX18" fmla="*/ 1959 w 9975"/>
              <a:gd name="connsiteY18" fmla="*/ 9690 h 9969"/>
              <a:gd name="connsiteX19" fmla="*/ 1781 w 9975"/>
              <a:gd name="connsiteY19" fmla="*/ 8638 h 9969"/>
              <a:gd name="connsiteX20" fmla="*/ 1603 w 9975"/>
              <a:gd name="connsiteY20" fmla="*/ 5449 h 9969"/>
              <a:gd name="connsiteX21" fmla="*/ 1578 w 9975"/>
              <a:gd name="connsiteY21" fmla="*/ 3715 h 9969"/>
              <a:gd name="connsiteX22" fmla="*/ 662 w 9975"/>
              <a:gd name="connsiteY22" fmla="*/ 2910 h 9969"/>
              <a:gd name="connsiteX23" fmla="*/ 992 w 9975"/>
              <a:gd name="connsiteY23" fmla="*/ 2198 h 9969"/>
              <a:gd name="connsiteX24" fmla="*/ 560 w 9975"/>
              <a:gd name="connsiteY24" fmla="*/ 1796 h 9969"/>
              <a:gd name="connsiteX25" fmla="*/ 0 w 9975"/>
              <a:gd name="connsiteY25" fmla="*/ 341 h 9969"/>
              <a:gd name="connsiteX0" fmla="*/ 0 w 10000"/>
              <a:gd name="connsiteY0" fmla="*/ 342 h 10000"/>
              <a:gd name="connsiteX1" fmla="*/ 4362 w 10000"/>
              <a:gd name="connsiteY1" fmla="*/ 0 h 10000"/>
              <a:gd name="connsiteX2" fmla="*/ 5306 w 10000"/>
              <a:gd name="connsiteY2" fmla="*/ 0 h 10000"/>
              <a:gd name="connsiteX3" fmla="*/ 5995 w 10000"/>
              <a:gd name="connsiteY3" fmla="*/ 311 h 10000"/>
              <a:gd name="connsiteX4" fmla="*/ 5548 w 10000"/>
              <a:gd name="connsiteY4" fmla="*/ 1341 h 10000"/>
              <a:gd name="connsiteX5" fmla="*/ 6913 w 10000"/>
              <a:gd name="connsiteY5" fmla="*/ 2578 h 10000"/>
              <a:gd name="connsiteX6" fmla="*/ 7321 w 10000"/>
              <a:gd name="connsiteY6" fmla="*/ 3789 h 10000"/>
              <a:gd name="connsiteX7" fmla="*/ 8086 w 10000"/>
              <a:gd name="connsiteY7" fmla="*/ 3478 h 10000"/>
              <a:gd name="connsiteX8" fmla="*/ 8035 w 10000"/>
              <a:gd name="connsiteY8" fmla="*/ 5186 h 10000"/>
              <a:gd name="connsiteX9" fmla="*/ 8801 w 10000"/>
              <a:gd name="connsiteY9" fmla="*/ 5684 h 10000"/>
              <a:gd name="connsiteX10" fmla="*/ 9158 w 10000"/>
              <a:gd name="connsiteY10" fmla="*/ 7174 h 10000"/>
              <a:gd name="connsiteX11" fmla="*/ 9719 w 10000"/>
              <a:gd name="connsiteY11" fmla="*/ 7299 h 10000"/>
              <a:gd name="connsiteX12" fmla="*/ 10000 w 10000"/>
              <a:gd name="connsiteY12" fmla="*/ 7888 h 10000"/>
              <a:gd name="connsiteX13" fmla="*/ 9336 w 10000"/>
              <a:gd name="connsiteY13" fmla="*/ 8758 h 10000"/>
              <a:gd name="connsiteX14" fmla="*/ 9107 w 10000"/>
              <a:gd name="connsiteY14" fmla="*/ 9751 h 10000"/>
              <a:gd name="connsiteX15" fmla="*/ 8162 w 10000"/>
              <a:gd name="connsiteY15" fmla="*/ 10000 h 10000"/>
              <a:gd name="connsiteX16" fmla="*/ 8393 w 10000"/>
              <a:gd name="connsiteY16" fmla="*/ 8913 h 10000"/>
              <a:gd name="connsiteX17" fmla="*/ 4643 w 10000"/>
              <a:gd name="connsiteY17" fmla="*/ 9317 h 10000"/>
              <a:gd name="connsiteX18" fmla="*/ 1964 w 10000"/>
              <a:gd name="connsiteY18" fmla="*/ 9720 h 10000"/>
              <a:gd name="connsiteX19" fmla="*/ 1785 w 10000"/>
              <a:gd name="connsiteY19" fmla="*/ 8665 h 10000"/>
              <a:gd name="connsiteX20" fmla="*/ 1607 w 10000"/>
              <a:gd name="connsiteY20" fmla="*/ 5466 h 10000"/>
              <a:gd name="connsiteX21" fmla="*/ 1582 w 10000"/>
              <a:gd name="connsiteY21" fmla="*/ 3727 h 10000"/>
              <a:gd name="connsiteX22" fmla="*/ 664 w 10000"/>
              <a:gd name="connsiteY22" fmla="*/ 2919 h 10000"/>
              <a:gd name="connsiteX23" fmla="*/ 994 w 10000"/>
              <a:gd name="connsiteY23" fmla="*/ 2205 h 10000"/>
              <a:gd name="connsiteX24" fmla="*/ 561 w 10000"/>
              <a:gd name="connsiteY24" fmla="*/ 1802 h 10000"/>
              <a:gd name="connsiteX25" fmla="*/ 111 w 10000"/>
              <a:gd name="connsiteY25" fmla="*/ 342 h 10000"/>
              <a:gd name="connsiteX0" fmla="*/ 0 w 10000"/>
              <a:gd name="connsiteY0" fmla="*/ 342 h 10000"/>
              <a:gd name="connsiteX1" fmla="*/ 4362 w 10000"/>
              <a:gd name="connsiteY1" fmla="*/ 0 h 10000"/>
              <a:gd name="connsiteX2" fmla="*/ 5306 w 10000"/>
              <a:gd name="connsiteY2" fmla="*/ 0 h 10000"/>
              <a:gd name="connsiteX3" fmla="*/ 5995 w 10000"/>
              <a:gd name="connsiteY3" fmla="*/ 311 h 10000"/>
              <a:gd name="connsiteX4" fmla="*/ 5548 w 10000"/>
              <a:gd name="connsiteY4" fmla="*/ 1341 h 10000"/>
              <a:gd name="connsiteX5" fmla="*/ 6913 w 10000"/>
              <a:gd name="connsiteY5" fmla="*/ 2578 h 10000"/>
              <a:gd name="connsiteX6" fmla="*/ 7321 w 10000"/>
              <a:gd name="connsiteY6" fmla="*/ 3789 h 10000"/>
              <a:gd name="connsiteX7" fmla="*/ 8086 w 10000"/>
              <a:gd name="connsiteY7" fmla="*/ 3478 h 10000"/>
              <a:gd name="connsiteX8" fmla="*/ 8035 w 10000"/>
              <a:gd name="connsiteY8" fmla="*/ 5186 h 10000"/>
              <a:gd name="connsiteX9" fmla="*/ 8801 w 10000"/>
              <a:gd name="connsiteY9" fmla="*/ 5684 h 10000"/>
              <a:gd name="connsiteX10" fmla="*/ 9158 w 10000"/>
              <a:gd name="connsiteY10" fmla="*/ 7174 h 10000"/>
              <a:gd name="connsiteX11" fmla="*/ 9719 w 10000"/>
              <a:gd name="connsiteY11" fmla="*/ 7299 h 10000"/>
              <a:gd name="connsiteX12" fmla="*/ 10000 w 10000"/>
              <a:gd name="connsiteY12" fmla="*/ 7888 h 10000"/>
              <a:gd name="connsiteX13" fmla="*/ 9336 w 10000"/>
              <a:gd name="connsiteY13" fmla="*/ 8758 h 10000"/>
              <a:gd name="connsiteX14" fmla="*/ 9107 w 10000"/>
              <a:gd name="connsiteY14" fmla="*/ 9751 h 10000"/>
              <a:gd name="connsiteX15" fmla="*/ 8162 w 10000"/>
              <a:gd name="connsiteY15" fmla="*/ 10000 h 10000"/>
              <a:gd name="connsiteX16" fmla="*/ 8393 w 10000"/>
              <a:gd name="connsiteY16" fmla="*/ 8913 h 10000"/>
              <a:gd name="connsiteX17" fmla="*/ 4643 w 10000"/>
              <a:gd name="connsiteY17" fmla="*/ 9317 h 10000"/>
              <a:gd name="connsiteX18" fmla="*/ 1964 w 10000"/>
              <a:gd name="connsiteY18" fmla="*/ 9720 h 10000"/>
              <a:gd name="connsiteX19" fmla="*/ 1785 w 10000"/>
              <a:gd name="connsiteY19" fmla="*/ 8665 h 10000"/>
              <a:gd name="connsiteX20" fmla="*/ 1607 w 10000"/>
              <a:gd name="connsiteY20" fmla="*/ 5466 h 10000"/>
              <a:gd name="connsiteX21" fmla="*/ 1582 w 10000"/>
              <a:gd name="connsiteY21" fmla="*/ 3727 h 10000"/>
              <a:gd name="connsiteX22" fmla="*/ 664 w 10000"/>
              <a:gd name="connsiteY22" fmla="*/ 2919 h 10000"/>
              <a:gd name="connsiteX23" fmla="*/ 994 w 10000"/>
              <a:gd name="connsiteY23" fmla="*/ 2205 h 10000"/>
              <a:gd name="connsiteX24" fmla="*/ 628 w 10000"/>
              <a:gd name="connsiteY24" fmla="*/ 1856 h 10000"/>
              <a:gd name="connsiteX25" fmla="*/ 111 w 10000"/>
              <a:gd name="connsiteY25" fmla="*/ 342 h 10000"/>
              <a:gd name="connsiteX0" fmla="*/ 0 w 10000"/>
              <a:gd name="connsiteY0" fmla="*/ 342 h 10000"/>
              <a:gd name="connsiteX1" fmla="*/ 5306 w 10000"/>
              <a:gd name="connsiteY1" fmla="*/ 0 h 10000"/>
              <a:gd name="connsiteX2" fmla="*/ 5995 w 10000"/>
              <a:gd name="connsiteY2" fmla="*/ 311 h 10000"/>
              <a:gd name="connsiteX3" fmla="*/ 5548 w 10000"/>
              <a:gd name="connsiteY3" fmla="*/ 1341 h 10000"/>
              <a:gd name="connsiteX4" fmla="*/ 6913 w 10000"/>
              <a:gd name="connsiteY4" fmla="*/ 2578 h 10000"/>
              <a:gd name="connsiteX5" fmla="*/ 7321 w 10000"/>
              <a:gd name="connsiteY5" fmla="*/ 3789 h 10000"/>
              <a:gd name="connsiteX6" fmla="*/ 8086 w 10000"/>
              <a:gd name="connsiteY6" fmla="*/ 3478 h 10000"/>
              <a:gd name="connsiteX7" fmla="*/ 8035 w 10000"/>
              <a:gd name="connsiteY7" fmla="*/ 5186 h 10000"/>
              <a:gd name="connsiteX8" fmla="*/ 8801 w 10000"/>
              <a:gd name="connsiteY8" fmla="*/ 5684 h 10000"/>
              <a:gd name="connsiteX9" fmla="*/ 9158 w 10000"/>
              <a:gd name="connsiteY9" fmla="*/ 7174 h 10000"/>
              <a:gd name="connsiteX10" fmla="*/ 9719 w 10000"/>
              <a:gd name="connsiteY10" fmla="*/ 7299 h 10000"/>
              <a:gd name="connsiteX11" fmla="*/ 10000 w 10000"/>
              <a:gd name="connsiteY11" fmla="*/ 7888 h 10000"/>
              <a:gd name="connsiteX12" fmla="*/ 9336 w 10000"/>
              <a:gd name="connsiteY12" fmla="*/ 8758 h 10000"/>
              <a:gd name="connsiteX13" fmla="*/ 9107 w 10000"/>
              <a:gd name="connsiteY13" fmla="*/ 9751 h 10000"/>
              <a:gd name="connsiteX14" fmla="*/ 8162 w 10000"/>
              <a:gd name="connsiteY14" fmla="*/ 10000 h 10000"/>
              <a:gd name="connsiteX15" fmla="*/ 8393 w 10000"/>
              <a:gd name="connsiteY15" fmla="*/ 8913 h 10000"/>
              <a:gd name="connsiteX16" fmla="*/ 4643 w 10000"/>
              <a:gd name="connsiteY16" fmla="*/ 9317 h 10000"/>
              <a:gd name="connsiteX17" fmla="*/ 1964 w 10000"/>
              <a:gd name="connsiteY17" fmla="*/ 9720 h 10000"/>
              <a:gd name="connsiteX18" fmla="*/ 1785 w 10000"/>
              <a:gd name="connsiteY18" fmla="*/ 8665 h 10000"/>
              <a:gd name="connsiteX19" fmla="*/ 1607 w 10000"/>
              <a:gd name="connsiteY19" fmla="*/ 5466 h 10000"/>
              <a:gd name="connsiteX20" fmla="*/ 1582 w 10000"/>
              <a:gd name="connsiteY20" fmla="*/ 3727 h 10000"/>
              <a:gd name="connsiteX21" fmla="*/ 664 w 10000"/>
              <a:gd name="connsiteY21" fmla="*/ 2919 h 10000"/>
              <a:gd name="connsiteX22" fmla="*/ 994 w 10000"/>
              <a:gd name="connsiteY22" fmla="*/ 2205 h 10000"/>
              <a:gd name="connsiteX23" fmla="*/ 628 w 10000"/>
              <a:gd name="connsiteY23" fmla="*/ 1856 h 10000"/>
              <a:gd name="connsiteX24" fmla="*/ 111 w 10000"/>
              <a:gd name="connsiteY24" fmla="*/ 342 h 10000"/>
              <a:gd name="connsiteX0" fmla="*/ 0 w 9911"/>
              <a:gd name="connsiteY0" fmla="*/ 369 h 10000"/>
              <a:gd name="connsiteX1" fmla="*/ 5217 w 9911"/>
              <a:gd name="connsiteY1" fmla="*/ 0 h 10000"/>
              <a:gd name="connsiteX2" fmla="*/ 5906 w 9911"/>
              <a:gd name="connsiteY2" fmla="*/ 311 h 10000"/>
              <a:gd name="connsiteX3" fmla="*/ 5459 w 9911"/>
              <a:gd name="connsiteY3" fmla="*/ 1341 h 10000"/>
              <a:gd name="connsiteX4" fmla="*/ 6824 w 9911"/>
              <a:gd name="connsiteY4" fmla="*/ 2578 h 10000"/>
              <a:gd name="connsiteX5" fmla="*/ 7232 w 9911"/>
              <a:gd name="connsiteY5" fmla="*/ 3789 h 10000"/>
              <a:gd name="connsiteX6" fmla="*/ 7997 w 9911"/>
              <a:gd name="connsiteY6" fmla="*/ 3478 h 10000"/>
              <a:gd name="connsiteX7" fmla="*/ 7946 w 9911"/>
              <a:gd name="connsiteY7" fmla="*/ 5186 h 10000"/>
              <a:gd name="connsiteX8" fmla="*/ 8712 w 9911"/>
              <a:gd name="connsiteY8" fmla="*/ 5684 h 10000"/>
              <a:gd name="connsiteX9" fmla="*/ 9069 w 9911"/>
              <a:gd name="connsiteY9" fmla="*/ 7174 h 10000"/>
              <a:gd name="connsiteX10" fmla="*/ 9630 w 9911"/>
              <a:gd name="connsiteY10" fmla="*/ 7299 h 10000"/>
              <a:gd name="connsiteX11" fmla="*/ 9911 w 9911"/>
              <a:gd name="connsiteY11" fmla="*/ 7888 h 10000"/>
              <a:gd name="connsiteX12" fmla="*/ 9247 w 9911"/>
              <a:gd name="connsiteY12" fmla="*/ 8758 h 10000"/>
              <a:gd name="connsiteX13" fmla="*/ 9018 w 9911"/>
              <a:gd name="connsiteY13" fmla="*/ 9751 h 10000"/>
              <a:gd name="connsiteX14" fmla="*/ 8073 w 9911"/>
              <a:gd name="connsiteY14" fmla="*/ 10000 h 10000"/>
              <a:gd name="connsiteX15" fmla="*/ 8304 w 9911"/>
              <a:gd name="connsiteY15" fmla="*/ 8913 h 10000"/>
              <a:gd name="connsiteX16" fmla="*/ 4554 w 9911"/>
              <a:gd name="connsiteY16" fmla="*/ 9317 h 10000"/>
              <a:gd name="connsiteX17" fmla="*/ 1875 w 9911"/>
              <a:gd name="connsiteY17" fmla="*/ 9720 h 10000"/>
              <a:gd name="connsiteX18" fmla="*/ 1696 w 9911"/>
              <a:gd name="connsiteY18" fmla="*/ 8665 h 10000"/>
              <a:gd name="connsiteX19" fmla="*/ 1518 w 9911"/>
              <a:gd name="connsiteY19" fmla="*/ 5466 h 10000"/>
              <a:gd name="connsiteX20" fmla="*/ 1493 w 9911"/>
              <a:gd name="connsiteY20" fmla="*/ 3727 h 10000"/>
              <a:gd name="connsiteX21" fmla="*/ 575 w 9911"/>
              <a:gd name="connsiteY21" fmla="*/ 2919 h 10000"/>
              <a:gd name="connsiteX22" fmla="*/ 905 w 9911"/>
              <a:gd name="connsiteY22" fmla="*/ 2205 h 10000"/>
              <a:gd name="connsiteX23" fmla="*/ 539 w 9911"/>
              <a:gd name="connsiteY23" fmla="*/ 1856 h 10000"/>
              <a:gd name="connsiteX24" fmla="*/ 22 w 9911"/>
              <a:gd name="connsiteY24" fmla="*/ 342 h 10000"/>
              <a:gd name="connsiteX0" fmla="*/ 0 w 10000"/>
              <a:gd name="connsiteY0" fmla="*/ 315 h 9946"/>
              <a:gd name="connsiteX1" fmla="*/ 5174 w 10000"/>
              <a:gd name="connsiteY1" fmla="*/ 0 h 9946"/>
              <a:gd name="connsiteX2" fmla="*/ 5959 w 10000"/>
              <a:gd name="connsiteY2" fmla="*/ 257 h 9946"/>
              <a:gd name="connsiteX3" fmla="*/ 5508 w 10000"/>
              <a:gd name="connsiteY3" fmla="*/ 1287 h 9946"/>
              <a:gd name="connsiteX4" fmla="*/ 6885 w 10000"/>
              <a:gd name="connsiteY4" fmla="*/ 2524 h 9946"/>
              <a:gd name="connsiteX5" fmla="*/ 7297 w 10000"/>
              <a:gd name="connsiteY5" fmla="*/ 3735 h 9946"/>
              <a:gd name="connsiteX6" fmla="*/ 8069 w 10000"/>
              <a:gd name="connsiteY6" fmla="*/ 3424 h 9946"/>
              <a:gd name="connsiteX7" fmla="*/ 8017 w 10000"/>
              <a:gd name="connsiteY7" fmla="*/ 5132 h 9946"/>
              <a:gd name="connsiteX8" fmla="*/ 8790 w 10000"/>
              <a:gd name="connsiteY8" fmla="*/ 5630 h 9946"/>
              <a:gd name="connsiteX9" fmla="*/ 9150 w 10000"/>
              <a:gd name="connsiteY9" fmla="*/ 7120 h 9946"/>
              <a:gd name="connsiteX10" fmla="*/ 9716 w 10000"/>
              <a:gd name="connsiteY10" fmla="*/ 7245 h 9946"/>
              <a:gd name="connsiteX11" fmla="*/ 10000 w 10000"/>
              <a:gd name="connsiteY11" fmla="*/ 7834 h 9946"/>
              <a:gd name="connsiteX12" fmla="*/ 9330 w 10000"/>
              <a:gd name="connsiteY12" fmla="*/ 8704 h 9946"/>
              <a:gd name="connsiteX13" fmla="*/ 9099 w 10000"/>
              <a:gd name="connsiteY13" fmla="*/ 9697 h 9946"/>
              <a:gd name="connsiteX14" fmla="*/ 8145 w 10000"/>
              <a:gd name="connsiteY14" fmla="*/ 9946 h 9946"/>
              <a:gd name="connsiteX15" fmla="*/ 8379 w 10000"/>
              <a:gd name="connsiteY15" fmla="*/ 8859 h 9946"/>
              <a:gd name="connsiteX16" fmla="*/ 4595 w 10000"/>
              <a:gd name="connsiteY16" fmla="*/ 9263 h 9946"/>
              <a:gd name="connsiteX17" fmla="*/ 1892 w 10000"/>
              <a:gd name="connsiteY17" fmla="*/ 9666 h 9946"/>
              <a:gd name="connsiteX18" fmla="*/ 1711 w 10000"/>
              <a:gd name="connsiteY18" fmla="*/ 8611 h 9946"/>
              <a:gd name="connsiteX19" fmla="*/ 1532 w 10000"/>
              <a:gd name="connsiteY19" fmla="*/ 5412 h 9946"/>
              <a:gd name="connsiteX20" fmla="*/ 1506 w 10000"/>
              <a:gd name="connsiteY20" fmla="*/ 3673 h 9946"/>
              <a:gd name="connsiteX21" fmla="*/ 580 w 10000"/>
              <a:gd name="connsiteY21" fmla="*/ 2865 h 9946"/>
              <a:gd name="connsiteX22" fmla="*/ 913 w 10000"/>
              <a:gd name="connsiteY22" fmla="*/ 2151 h 9946"/>
              <a:gd name="connsiteX23" fmla="*/ 544 w 10000"/>
              <a:gd name="connsiteY23" fmla="*/ 1802 h 9946"/>
              <a:gd name="connsiteX24" fmla="*/ 22 w 10000"/>
              <a:gd name="connsiteY24" fmla="*/ 288 h 9946"/>
              <a:gd name="connsiteX0" fmla="*/ 0 w 10000"/>
              <a:gd name="connsiteY0" fmla="*/ 317 h 10000"/>
              <a:gd name="connsiteX1" fmla="*/ 5174 w 10000"/>
              <a:gd name="connsiteY1" fmla="*/ 0 h 10000"/>
              <a:gd name="connsiteX2" fmla="*/ 5914 w 10000"/>
              <a:gd name="connsiteY2" fmla="*/ 339 h 10000"/>
              <a:gd name="connsiteX3" fmla="*/ 5508 w 10000"/>
              <a:gd name="connsiteY3" fmla="*/ 1294 h 10000"/>
              <a:gd name="connsiteX4" fmla="*/ 6885 w 10000"/>
              <a:gd name="connsiteY4" fmla="*/ 2538 h 10000"/>
              <a:gd name="connsiteX5" fmla="*/ 7297 w 10000"/>
              <a:gd name="connsiteY5" fmla="*/ 3755 h 10000"/>
              <a:gd name="connsiteX6" fmla="*/ 8069 w 10000"/>
              <a:gd name="connsiteY6" fmla="*/ 3443 h 10000"/>
              <a:gd name="connsiteX7" fmla="*/ 8017 w 10000"/>
              <a:gd name="connsiteY7" fmla="*/ 5160 h 10000"/>
              <a:gd name="connsiteX8" fmla="*/ 8790 w 10000"/>
              <a:gd name="connsiteY8" fmla="*/ 5661 h 10000"/>
              <a:gd name="connsiteX9" fmla="*/ 9150 w 10000"/>
              <a:gd name="connsiteY9" fmla="*/ 7159 h 10000"/>
              <a:gd name="connsiteX10" fmla="*/ 9716 w 10000"/>
              <a:gd name="connsiteY10" fmla="*/ 7284 h 10000"/>
              <a:gd name="connsiteX11" fmla="*/ 10000 w 10000"/>
              <a:gd name="connsiteY11" fmla="*/ 7877 h 10000"/>
              <a:gd name="connsiteX12" fmla="*/ 9330 w 10000"/>
              <a:gd name="connsiteY12" fmla="*/ 8751 h 10000"/>
              <a:gd name="connsiteX13" fmla="*/ 9099 w 10000"/>
              <a:gd name="connsiteY13" fmla="*/ 9750 h 10000"/>
              <a:gd name="connsiteX14" fmla="*/ 8145 w 10000"/>
              <a:gd name="connsiteY14" fmla="*/ 10000 h 10000"/>
              <a:gd name="connsiteX15" fmla="*/ 8379 w 10000"/>
              <a:gd name="connsiteY15" fmla="*/ 8907 h 10000"/>
              <a:gd name="connsiteX16" fmla="*/ 4595 w 10000"/>
              <a:gd name="connsiteY16" fmla="*/ 9313 h 10000"/>
              <a:gd name="connsiteX17" fmla="*/ 1892 w 10000"/>
              <a:gd name="connsiteY17" fmla="*/ 9718 h 10000"/>
              <a:gd name="connsiteX18" fmla="*/ 1711 w 10000"/>
              <a:gd name="connsiteY18" fmla="*/ 8658 h 10000"/>
              <a:gd name="connsiteX19" fmla="*/ 1532 w 10000"/>
              <a:gd name="connsiteY19" fmla="*/ 5441 h 10000"/>
              <a:gd name="connsiteX20" fmla="*/ 1506 w 10000"/>
              <a:gd name="connsiteY20" fmla="*/ 3693 h 10000"/>
              <a:gd name="connsiteX21" fmla="*/ 580 w 10000"/>
              <a:gd name="connsiteY21" fmla="*/ 2881 h 10000"/>
              <a:gd name="connsiteX22" fmla="*/ 913 w 10000"/>
              <a:gd name="connsiteY22" fmla="*/ 2163 h 10000"/>
              <a:gd name="connsiteX23" fmla="*/ 544 w 10000"/>
              <a:gd name="connsiteY23" fmla="*/ 1812 h 10000"/>
              <a:gd name="connsiteX24" fmla="*/ 22 w 10000"/>
              <a:gd name="connsiteY24" fmla="*/ 290 h 10000"/>
              <a:gd name="connsiteX0" fmla="*/ 0 w 10000"/>
              <a:gd name="connsiteY0" fmla="*/ 317 h 10000"/>
              <a:gd name="connsiteX1" fmla="*/ 5174 w 10000"/>
              <a:gd name="connsiteY1" fmla="*/ 0 h 10000"/>
              <a:gd name="connsiteX2" fmla="*/ 5936 w 10000"/>
              <a:gd name="connsiteY2" fmla="*/ 312 h 10000"/>
              <a:gd name="connsiteX3" fmla="*/ 5508 w 10000"/>
              <a:gd name="connsiteY3" fmla="*/ 1294 h 10000"/>
              <a:gd name="connsiteX4" fmla="*/ 6885 w 10000"/>
              <a:gd name="connsiteY4" fmla="*/ 2538 h 10000"/>
              <a:gd name="connsiteX5" fmla="*/ 7297 w 10000"/>
              <a:gd name="connsiteY5" fmla="*/ 3755 h 10000"/>
              <a:gd name="connsiteX6" fmla="*/ 8069 w 10000"/>
              <a:gd name="connsiteY6" fmla="*/ 3443 h 10000"/>
              <a:gd name="connsiteX7" fmla="*/ 8017 w 10000"/>
              <a:gd name="connsiteY7" fmla="*/ 5160 h 10000"/>
              <a:gd name="connsiteX8" fmla="*/ 8790 w 10000"/>
              <a:gd name="connsiteY8" fmla="*/ 5661 h 10000"/>
              <a:gd name="connsiteX9" fmla="*/ 9150 w 10000"/>
              <a:gd name="connsiteY9" fmla="*/ 7159 h 10000"/>
              <a:gd name="connsiteX10" fmla="*/ 9716 w 10000"/>
              <a:gd name="connsiteY10" fmla="*/ 7284 h 10000"/>
              <a:gd name="connsiteX11" fmla="*/ 10000 w 10000"/>
              <a:gd name="connsiteY11" fmla="*/ 7877 h 10000"/>
              <a:gd name="connsiteX12" fmla="*/ 9330 w 10000"/>
              <a:gd name="connsiteY12" fmla="*/ 8751 h 10000"/>
              <a:gd name="connsiteX13" fmla="*/ 9099 w 10000"/>
              <a:gd name="connsiteY13" fmla="*/ 9750 h 10000"/>
              <a:gd name="connsiteX14" fmla="*/ 8145 w 10000"/>
              <a:gd name="connsiteY14" fmla="*/ 10000 h 10000"/>
              <a:gd name="connsiteX15" fmla="*/ 8379 w 10000"/>
              <a:gd name="connsiteY15" fmla="*/ 8907 h 10000"/>
              <a:gd name="connsiteX16" fmla="*/ 4595 w 10000"/>
              <a:gd name="connsiteY16" fmla="*/ 9313 h 10000"/>
              <a:gd name="connsiteX17" fmla="*/ 1892 w 10000"/>
              <a:gd name="connsiteY17" fmla="*/ 9718 h 10000"/>
              <a:gd name="connsiteX18" fmla="*/ 1711 w 10000"/>
              <a:gd name="connsiteY18" fmla="*/ 8658 h 10000"/>
              <a:gd name="connsiteX19" fmla="*/ 1532 w 10000"/>
              <a:gd name="connsiteY19" fmla="*/ 5441 h 10000"/>
              <a:gd name="connsiteX20" fmla="*/ 1506 w 10000"/>
              <a:gd name="connsiteY20" fmla="*/ 3693 h 10000"/>
              <a:gd name="connsiteX21" fmla="*/ 580 w 10000"/>
              <a:gd name="connsiteY21" fmla="*/ 2881 h 10000"/>
              <a:gd name="connsiteX22" fmla="*/ 913 w 10000"/>
              <a:gd name="connsiteY22" fmla="*/ 2163 h 10000"/>
              <a:gd name="connsiteX23" fmla="*/ 544 w 10000"/>
              <a:gd name="connsiteY23" fmla="*/ 1812 h 10000"/>
              <a:gd name="connsiteX24" fmla="*/ 22 w 10000"/>
              <a:gd name="connsiteY24" fmla="*/ 290 h 10000"/>
              <a:gd name="connsiteX0" fmla="*/ 0 w 10000"/>
              <a:gd name="connsiteY0" fmla="*/ 317 h 10000"/>
              <a:gd name="connsiteX1" fmla="*/ 5174 w 10000"/>
              <a:gd name="connsiteY1" fmla="*/ 0 h 10000"/>
              <a:gd name="connsiteX2" fmla="*/ 5936 w 10000"/>
              <a:gd name="connsiteY2" fmla="*/ 312 h 10000"/>
              <a:gd name="connsiteX3" fmla="*/ 5530 w 10000"/>
              <a:gd name="connsiteY3" fmla="*/ 1213 h 10000"/>
              <a:gd name="connsiteX4" fmla="*/ 6885 w 10000"/>
              <a:gd name="connsiteY4" fmla="*/ 2538 h 10000"/>
              <a:gd name="connsiteX5" fmla="*/ 7297 w 10000"/>
              <a:gd name="connsiteY5" fmla="*/ 3755 h 10000"/>
              <a:gd name="connsiteX6" fmla="*/ 8069 w 10000"/>
              <a:gd name="connsiteY6" fmla="*/ 3443 h 10000"/>
              <a:gd name="connsiteX7" fmla="*/ 8017 w 10000"/>
              <a:gd name="connsiteY7" fmla="*/ 5160 h 10000"/>
              <a:gd name="connsiteX8" fmla="*/ 8790 w 10000"/>
              <a:gd name="connsiteY8" fmla="*/ 5661 h 10000"/>
              <a:gd name="connsiteX9" fmla="*/ 9150 w 10000"/>
              <a:gd name="connsiteY9" fmla="*/ 7159 h 10000"/>
              <a:gd name="connsiteX10" fmla="*/ 9716 w 10000"/>
              <a:gd name="connsiteY10" fmla="*/ 7284 h 10000"/>
              <a:gd name="connsiteX11" fmla="*/ 10000 w 10000"/>
              <a:gd name="connsiteY11" fmla="*/ 7877 h 10000"/>
              <a:gd name="connsiteX12" fmla="*/ 9330 w 10000"/>
              <a:gd name="connsiteY12" fmla="*/ 8751 h 10000"/>
              <a:gd name="connsiteX13" fmla="*/ 9099 w 10000"/>
              <a:gd name="connsiteY13" fmla="*/ 9750 h 10000"/>
              <a:gd name="connsiteX14" fmla="*/ 8145 w 10000"/>
              <a:gd name="connsiteY14" fmla="*/ 10000 h 10000"/>
              <a:gd name="connsiteX15" fmla="*/ 8379 w 10000"/>
              <a:gd name="connsiteY15" fmla="*/ 8907 h 10000"/>
              <a:gd name="connsiteX16" fmla="*/ 4595 w 10000"/>
              <a:gd name="connsiteY16" fmla="*/ 9313 h 10000"/>
              <a:gd name="connsiteX17" fmla="*/ 1892 w 10000"/>
              <a:gd name="connsiteY17" fmla="*/ 9718 h 10000"/>
              <a:gd name="connsiteX18" fmla="*/ 1711 w 10000"/>
              <a:gd name="connsiteY18" fmla="*/ 8658 h 10000"/>
              <a:gd name="connsiteX19" fmla="*/ 1532 w 10000"/>
              <a:gd name="connsiteY19" fmla="*/ 5441 h 10000"/>
              <a:gd name="connsiteX20" fmla="*/ 1506 w 10000"/>
              <a:gd name="connsiteY20" fmla="*/ 3693 h 10000"/>
              <a:gd name="connsiteX21" fmla="*/ 580 w 10000"/>
              <a:gd name="connsiteY21" fmla="*/ 2881 h 10000"/>
              <a:gd name="connsiteX22" fmla="*/ 913 w 10000"/>
              <a:gd name="connsiteY22" fmla="*/ 2163 h 10000"/>
              <a:gd name="connsiteX23" fmla="*/ 544 w 10000"/>
              <a:gd name="connsiteY23" fmla="*/ 1812 h 10000"/>
              <a:gd name="connsiteX24" fmla="*/ 22 w 10000"/>
              <a:gd name="connsiteY24" fmla="*/ 290 h 10000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8017 w 10000"/>
              <a:gd name="connsiteY7" fmla="*/ 5187 h 10027"/>
              <a:gd name="connsiteX8" fmla="*/ 8790 w 10000"/>
              <a:gd name="connsiteY8" fmla="*/ 5688 h 10027"/>
              <a:gd name="connsiteX9" fmla="*/ 9150 w 10000"/>
              <a:gd name="connsiteY9" fmla="*/ 7186 h 10027"/>
              <a:gd name="connsiteX10" fmla="*/ 9716 w 10000"/>
              <a:gd name="connsiteY10" fmla="*/ 731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8017 w 10000"/>
              <a:gd name="connsiteY7" fmla="*/ 5187 h 10027"/>
              <a:gd name="connsiteX8" fmla="*/ 8790 w 10000"/>
              <a:gd name="connsiteY8" fmla="*/ 5688 h 10027"/>
              <a:gd name="connsiteX9" fmla="*/ 9150 w 10000"/>
              <a:gd name="connsiteY9" fmla="*/ 7186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8017 w 10000"/>
              <a:gd name="connsiteY7" fmla="*/ 5187 h 10027"/>
              <a:gd name="connsiteX8" fmla="*/ 8790 w 10000"/>
              <a:gd name="connsiteY8" fmla="*/ 5688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8017 w 10000"/>
              <a:gd name="connsiteY7" fmla="*/ 518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75 w 10000"/>
              <a:gd name="connsiteY5" fmla="*/ 3863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18 w 10000"/>
              <a:gd name="connsiteY4" fmla="*/ 2565 h 10027"/>
              <a:gd name="connsiteX5" fmla="*/ 7275 w 10000"/>
              <a:gd name="connsiteY5" fmla="*/ 3863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18 w 10000"/>
              <a:gd name="connsiteY4" fmla="*/ 2565 h 10027"/>
              <a:gd name="connsiteX5" fmla="*/ 7275 w 10000"/>
              <a:gd name="connsiteY5" fmla="*/ 3863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18 w 10000"/>
              <a:gd name="connsiteY4" fmla="*/ 2565 h 10027"/>
              <a:gd name="connsiteX5" fmla="*/ 7275 w 10000"/>
              <a:gd name="connsiteY5" fmla="*/ 3863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000" h="10027">
                <a:moveTo>
                  <a:pt x="0" y="344"/>
                </a:moveTo>
                <a:lnTo>
                  <a:pt x="5062" y="0"/>
                </a:lnTo>
                <a:lnTo>
                  <a:pt x="5936" y="339"/>
                </a:lnTo>
                <a:lnTo>
                  <a:pt x="5530" y="1240"/>
                </a:lnTo>
                <a:lnTo>
                  <a:pt x="6818" y="2565"/>
                </a:lnTo>
                <a:lnTo>
                  <a:pt x="7275" y="3863"/>
                </a:lnTo>
                <a:lnTo>
                  <a:pt x="8002" y="3633"/>
                </a:lnTo>
                <a:cubicBezTo>
                  <a:pt x="7985" y="4206"/>
                  <a:pt x="8013" y="4804"/>
                  <a:pt x="7995" y="5377"/>
                </a:cubicBezTo>
                <a:lnTo>
                  <a:pt x="8745" y="5797"/>
                </a:lnTo>
                <a:cubicBezTo>
                  <a:pt x="8872" y="6351"/>
                  <a:pt x="9045" y="6795"/>
                  <a:pt x="9172" y="7349"/>
                </a:cubicBezTo>
                <a:cubicBezTo>
                  <a:pt x="9435" y="7400"/>
                  <a:pt x="9923" y="7477"/>
                  <a:pt x="9962" y="7501"/>
                </a:cubicBezTo>
                <a:cubicBezTo>
                  <a:pt x="9967" y="7454"/>
                  <a:pt x="9905" y="7706"/>
                  <a:pt x="10000" y="7904"/>
                </a:cubicBezTo>
                <a:lnTo>
                  <a:pt x="9330" y="8778"/>
                </a:lnTo>
                <a:lnTo>
                  <a:pt x="9099" y="9777"/>
                </a:lnTo>
                <a:lnTo>
                  <a:pt x="8145" y="10027"/>
                </a:lnTo>
                <a:cubicBezTo>
                  <a:pt x="8224" y="9663"/>
                  <a:pt x="8301" y="9298"/>
                  <a:pt x="8379" y="8934"/>
                </a:cubicBezTo>
                <a:lnTo>
                  <a:pt x="4595" y="9340"/>
                </a:lnTo>
                <a:lnTo>
                  <a:pt x="1892" y="9745"/>
                </a:lnTo>
                <a:cubicBezTo>
                  <a:pt x="1832" y="9392"/>
                  <a:pt x="1772" y="9039"/>
                  <a:pt x="1711" y="8685"/>
                </a:cubicBezTo>
                <a:cubicBezTo>
                  <a:pt x="1652" y="7613"/>
                  <a:pt x="1591" y="6540"/>
                  <a:pt x="1532" y="5468"/>
                </a:cubicBezTo>
                <a:cubicBezTo>
                  <a:pt x="1524" y="4885"/>
                  <a:pt x="1514" y="4302"/>
                  <a:pt x="1506" y="3720"/>
                </a:cubicBezTo>
                <a:lnTo>
                  <a:pt x="580" y="2908"/>
                </a:lnTo>
                <a:lnTo>
                  <a:pt x="913" y="2190"/>
                </a:lnTo>
                <a:lnTo>
                  <a:pt x="544" y="1839"/>
                </a:lnTo>
                <a:lnTo>
                  <a:pt x="22" y="317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8" name="Freeform 56"/>
          <p:cNvSpPr>
            <a:spLocks/>
          </p:cNvSpPr>
          <p:nvPr/>
        </p:nvSpPr>
        <p:spPr bwMode="auto">
          <a:xfrm>
            <a:off x="4421537" y="3208100"/>
            <a:ext cx="984250" cy="509587"/>
          </a:xfrm>
          <a:custGeom>
            <a:avLst/>
            <a:gdLst>
              <a:gd name="connsiteX0" fmla="*/ 92 w 9977"/>
              <a:gd name="connsiteY0" fmla="*/ 90 h 9955"/>
              <a:gd name="connsiteX1" fmla="*/ 69 w 9977"/>
              <a:gd name="connsiteY1" fmla="*/ 5830 h 9955"/>
              <a:gd name="connsiteX2" fmla="*/ 0 w 9977"/>
              <a:gd name="connsiteY2" fmla="*/ 9821 h 9955"/>
              <a:gd name="connsiteX3" fmla="*/ 9977 w 9977"/>
              <a:gd name="connsiteY3" fmla="*/ 9955 h 9955"/>
              <a:gd name="connsiteX4" fmla="*/ 9794 w 9977"/>
              <a:gd name="connsiteY4" fmla="*/ 4753 h 9955"/>
              <a:gd name="connsiteX5" fmla="*/ 9794 w 9977"/>
              <a:gd name="connsiteY5" fmla="*/ 2825 h 9955"/>
              <a:gd name="connsiteX6" fmla="*/ 8993 w 9977"/>
              <a:gd name="connsiteY6" fmla="*/ 1614 h 9955"/>
              <a:gd name="connsiteX7" fmla="*/ 9222 w 9977"/>
              <a:gd name="connsiteY7" fmla="*/ 583 h 9955"/>
              <a:gd name="connsiteX8" fmla="*/ 8879 w 9977"/>
              <a:gd name="connsiteY8" fmla="*/ 0 h 9955"/>
              <a:gd name="connsiteX9" fmla="*/ 4348 w 9977"/>
              <a:gd name="connsiteY9" fmla="*/ 90 h 9955"/>
              <a:gd name="connsiteX10" fmla="*/ 171 w 9977"/>
              <a:gd name="connsiteY10" fmla="*/ 129 h 9955"/>
              <a:gd name="connsiteX0" fmla="*/ 92 w 10000"/>
              <a:gd name="connsiteY0" fmla="*/ 90 h 10000"/>
              <a:gd name="connsiteX1" fmla="*/ 6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6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14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14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14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189 w 10000"/>
              <a:gd name="connsiteY1" fmla="*/ 5777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894 w 10683"/>
              <a:gd name="connsiteY0" fmla="*/ 286 h 10000"/>
              <a:gd name="connsiteX1" fmla="*/ 683 w 10683"/>
              <a:gd name="connsiteY1" fmla="*/ 9865 h 10000"/>
              <a:gd name="connsiteX2" fmla="*/ 10683 w 10683"/>
              <a:gd name="connsiteY2" fmla="*/ 10000 h 10000"/>
              <a:gd name="connsiteX3" fmla="*/ 10500 w 10683"/>
              <a:gd name="connsiteY3" fmla="*/ 4774 h 10000"/>
              <a:gd name="connsiteX4" fmla="*/ 10500 w 10683"/>
              <a:gd name="connsiteY4" fmla="*/ 2838 h 10000"/>
              <a:gd name="connsiteX5" fmla="*/ 9697 w 10683"/>
              <a:gd name="connsiteY5" fmla="*/ 1621 h 10000"/>
              <a:gd name="connsiteX6" fmla="*/ 9926 w 10683"/>
              <a:gd name="connsiteY6" fmla="*/ 586 h 10000"/>
              <a:gd name="connsiteX7" fmla="*/ 9582 w 10683"/>
              <a:gd name="connsiteY7" fmla="*/ 0 h 10000"/>
              <a:gd name="connsiteX8" fmla="*/ 5041 w 10683"/>
              <a:gd name="connsiteY8" fmla="*/ 90 h 10000"/>
              <a:gd name="connsiteX9" fmla="*/ 1292 w 10683"/>
              <a:gd name="connsiteY9" fmla="*/ 248 h 10000"/>
              <a:gd name="connsiteX0" fmla="*/ 925 w 10714"/>
              <a:gd name="connsiteY0" fmla="*/ 286 h 10000"/>
              <a:gd name="connsiteX1" fmla="*/ 674 w 10714"/>
              <a:gd name="connsiteY1" fmla="*/ 9865 h 10000"/>
              <a:gd name="connsiteX2" fmla="*/ 10714 w 10714"/>
              <a:gd name="connsiteY2" fmla="*/ 10000 h 10000"/>
              <a:gd name="connsiteX3" fmla="*/ 10531 w 10714"/>
              <a:gd name="connsiteY3" fmla="*/ 4774 h 10000"/>
              <a:gd name="connsiteX4" fmla="*/ 10531 w 10714"/>
              <a:gd name="connsiteY4" fmla="*/ 2838 h 10000"/>
              <a:gd name="connsiteX5" fmla="*/ 9728 w 10714"/>
              <a:gd name="connsiteY5" fmla="*/ 1621 h 10000"/>
              <a:gd name="connsiteX6" fmla="*/ 9957 w 10714"/>
              <a:gd name="connsiteY6" fmla="*/ 586 h 10000"/>
              <a:gd name="connsiteX7" fmla="*/ 9613 w 10714"/>
              <a:gd name="connsiteY7" fmla="*/ 0 h 10000"/>
              <a:gd name="connsiteX8" fmla="*/ 5072 w 10714"/>
              <a:gd name="connsiteY8" fmla="*/ 90 h 10000"/>
              <a:gd name="connsiteX9" fmla="*/ 1323 w 10714"/>
              <a:gd name="connsiteY9" fmla="*/ 248 h 10000"/>
              <a:gd name="connsiteX0" fmla="*/ 251 w 10040"/>
              <a:gd name="connsiteY0" fmla="*/ 286 h 10000"/>
              <a:gd name="connsiteX1" fmla="*/ 0 w 10040"/>
              <a:gd name="connsiteY1" fmla="*/ 9865 h 10000"/>
              <a:gd name="connsiteX2" fmla="*/ 10040 w 10040"/>
              <a:gd name="connsiteY2" fmla="*/ 10000 h 10000"/>
              <a:gd name="connsiteX3" fmla="*/ 9857 w 10040"/>
              <a:gd name="connsiteY3" fmla="*/ 4774 h 10000"/>
              <a:gd name="connsiteX4" fmla="*/ 9857 w 10040"/>
              <a:gd name="connsiteY4" fmla="*/ 2838 h 10000"/>
              <a:gd name="connsiteX5" fmla="*/ 9054 w 10040"/>
              <a:gd name="connsiteY5" fmla="*/ 1621 h 10000"/>
              <a:gd name="connsiteX6" fmla="*/ 9283 w 10040"/>
              <a:gd name="connsiteY6" fmla="*/ 586 h 10000"/>
              <a:gd name="connsiteX7" fmla="*/ 8939 w 10040"/>
              <a:gd name="connsiteY7" fmla="*/ 0 h 10000"/>
              <a:gd name="connsiteX8" fmla="*/ 4398 w 10040"/>
              <a:gd name="connsiteY8" fmla="*/ 90 h 10000"/>
              <a:gd name="connsiteX9" fmla="*/ 649 w 10040"/>
              <a:gd name="connsiteY9" fmla="*/ 248 h 10000"/>
              <a:gd name="connsiteX0" fmla="*/ 251 w 10040"/>
              <a:gd name="connsiteY0" fmla="*/ 286 h 10000"/>
              <a:gd name="connsiteX1" fmla="*/ 0 w 10040"/>
              <a:gd name="connsiteY1" fmla="*/ 9826 h 10000"/>
              <a:gd name="connsiteX2" fmla="*/ 10040 w 10040"/>
              <a:gd name="connsiteY2" fmla="*/ 10000 h 10000"/>
              <a:gd name="connsiteX3" fmla="*/ 9857 w 10040"/>
              <a:gd name="connsiteY3" fmla="*/ 4774 h 10000"/>
              <a:gd name="connsiteX4" fmla="*/ 9857 w 10040"/>
              <a:gd name="connsiteY4" fmla="*/ 2838 h 10000"/>
              <a:gd name="connsiteX5" fmla="*/ 9054 w 10040"/>
              <a:gd name="connsiteY5" fmla="*/ 1621 h 10000"/>
              <a:gd name="connsiteX6" fmla="*/ 9283 w 10040"/>
              <a:gd name="connsiteY6" fmla="*/ 586 h 10000"/>
              <a:gd name="connsiteX7" fmla="*/ 8939 w 10040"/>
              <a:gd name="connsiteY7" fmla="*/ 0 h 10000"/>
              <a:gd name="connsiteX8" fmla="*/ 4398 w 10040"/>
              <a:gd name="connsiteY8" fmla="*/ 90 h 10000"/>
              <a:gd name="connsiteX9" fmla="*/ 649 w 10040"/>
              <a:gd name="connsiteY9" fmla="*/ 248 h 10000"/>
              <a:gd name="connsiteX0" fmla="*/ 251 w 10040"/>
              <a:gd name="connsiteY0" fmla="*/ 286 h 10000"/>
              <a:gd name="connsiteX1" fmla="*/ 0 w 10040"/>
              <a:gd name="connsiteY1" fmla="*/ 9826 h 10000"/>
              <a:gd name="connsiteX2" fmla="*/ 10040 w 10040"/>
              <a:gd name="connsiteY2" fmla="*/ 10000 h 10000"/>
              <a:gd name="connsiteX3" fmla="*/ 9857 w 10040"/>
              <a:gd name="connsiteY3" fmla="*/ 4774 h 10000"/>
              <a:gd name="connsiteX4" fmla="*/ 9857 w 10040"/>
              <a:gd name="connsiteY4" fmla="*/ 2838 h 10000"/>
              <a:gd name="connsiteX5" fmla="*/ 9054 w 10040"/>
              <a:gd name="connsiteY5" fmla="*/ 1621 h 10000"/>
              <a:gd name="connsiteX6" fmla="*/ 9343 w 10040"/>
              <a:gd name="connsiteY6" fmla="*/ 665 h 10000"/>
              <a:gd name="connsiteX7" fmla="*/ 8939 w 10040"/>
              <a:gd name="connsiteY7" fmla="*/ 0 h 10000"/>
              <a:gd name="connsiteX8" fmla="*/ 4398 w 10040"/>
              <a:gd name="connsiteY8" fmla="*/ 90 h 10000"/>
              <a:gd name="connsiteX9" fmla="*/ 649 w 10040"/>
              <a:gd name="connsiteY9" fmla="*/ 24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40" h="10000">
                <a:moveTo>
                  <a:pt x="251" y="286"/>
                </a:moveTo>
                <a:cubicBezTo>
                  <a:pt x="207" y="2282"/>
                  <a:pt x="140" y="4634"/>
                  <a:pt x="0" y="9826"/>
                </a:cubicBezTo>
                <a:lnTo>
                  <a:pt x="10040" y="10000"/>
                </a:lnTo>
                <a:lnTo>
                  <a:pt x="9857" y="4774"/>
                </a:lnTo>
                <a:lnTo>
                  <a:pt x="9857" y="2838"/>
                </a:lnTo>
                <a:lnTo>
                  <a:pt x="9054" y="1621"/>
                </a:lnTo>
                <a:cubicBezTo>
                  <a:pt x="9130" y="1276"/>
                  <a:pt x="9267" y="1010"/>
                  <a:pt x="9343" y="665"/>
                </a:cubicBezTo>
                <a:lnTo>
                  <a:pt x="8939" y="0"/>
                </a:lnTo>
                <a:lnTo>
                  <a:pt x="4398" y="90"/>
                </a:lnTo>
                <a:lnTo>
                  <a:pt x="649" y="248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9" name="Freeform 57"/>
          <p:cNvSpPr>
            <a:spLocks/>
          </p:cNvSpPr>
          <p:nvPr/>
        </p:nvSpPr>
        <p:spPr bwMode="auto">
          <a:xfrm>
            <a:off x="5120037" y="2592150"/>
            <a:ext cx="774700" cy="514350"/>
          </a:xfrm>
          <a:custGeom>
            <a:avLst/>
            <a:gdLst/>
            <a:ahLst/>
            <a:cxnLst>
              <a:cxn ang="0">
                <a:pos x="6" y="12"/>
              </a:cxn>
              <a:cxn ang="0">
                <a:pos x="0" y="49"/>
              </a:cxn>
              <a:cxn ang="0">
                <a:pos x="8" y="91"/>
              </a:cxn>
              <a:cxn ang="0">
                <a:pos x="40" y="176"/>
              </a:cxn>
              <a:cxn ang="0">
                <a:pos x="58" y="222"/>
              </a:cxn>
              <a:cxn ang="0">
                <a:pos x="260" y="211"/>
              </a:cxn>
              <a:cxn ang="0">
                <a:pos x="294" y="222"/>
              </a:cxn>
              <a:cxn ang="0">
                <a:pos x="314" y="178"/>
              </a:cxn>
              <a:cxn ang="0">
                <a:pos x="306" y="147"/>
              </a:cxn>
              <a:cxn ang="0">
                <a:pos x="340" y="141"/>
              </a:cxn>
              <a:cxn ang="0">
                <a:pos x="345" y="92"/>
              </a:cxn>
              <a:cxn ang="0">
                <a:pos x="324" y="70"/>
              </a:cxn>
              <a:cxn ang="0">
                <a:pos x="289" y="49"/>
              </a:cxn>
              <a:cxn ang="0">
                <a:pos x="297" y="21"/>
              </a:cxn>
              <a:cxn ang="0">
                <a:pos x="282" y="0"/>
              </a:cxn>
              <a:cxn ang="0">
                <a:pos x="206" y="3"/>
              </a:cxn>
              <a:cxn ang="0">
                <a:pos x="129" y="6"/>
              </a:cxn>
              <a:cxn ang="0">
                <a:pos x="6" y="12"/>
              </a:cxn>
            </a:cxnLst>
            <a:rect l="0" t="0" r="r" b="b"/>
            <a:pathLst>
              <a:path w="346" h="223">
                <a:moveTo>
                  <a:pt x="6" y="12"/>
                </a:moveTo>
                <a:lnTo>
                  <a:pt x="0" y="49"/>
                </a:lnTo>
                <a:lnTo>
                  <a:pt x="8" y="91"/>
                </a:lnTo>
                <a:lnTo>
                  <a:pt x="40" y="176"/>
                </a:lnTo>
                <a:lnTo>
                  <a:pt x="58" y="222"/>
                </a:lnTo>
                <a:lnTo>
                  <a:pt x="260" y="211"/>
                </a:lnTo>
                <a:lnTo>
                  <a:pt x="294" y="222"/>
                </a:lnTo>
                <a:lnTo>
                  <a:pt x="314" y="178"/>
                </a:lnTo>
                <a:lnTo>
                  <a:pt x="306" y="147"/>
                </a:lnTo>
                <a:lnTo>
                  <a:pt x="340" y="141"/>
                </a:lnTo>
                <a:lnTo>
                  <a:pt x="345" y="92"/>
                </a:lnTo>
                <a:lnTo>
                  <a:pt x="324" y="70"/>
                </a:lnTo>
                <a:lnTo>
                  <a:pt x="289" y="49"/>
                </a:lnTo>
                <a:lnTo>
                  <a:pt x="297" y="21"/>
                </a:lnTo>
                <a:lnTo>
                  <a:pt x="282" y="0"/>
                </a:lnTo>
                <a:lnTo>
                  <a:pt x="206" y="3"/>
                </a:lnTo>
                <a:lnTo>
                  <a:pt x="129" y="6"/>
                </a:lnTo>
                <a:lnTo>
                  <a:pt x="6" y="12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0" name="Freeform 63"/>
          <p:cNvSpPr>
            <a:spLocks/>
          </p:cNvSpPr>
          <p:nvPr/>
        </p:nvSpPr>
        <p:spPr bwMode="auto">
          <a:xfrm>
            <a:off x="4207224" y="2669937"/>
            <a:ext cx="1100138" cy="550863"/>
          </a:xfrm>
          <a:custGeom>
            <a:avLst/>
            <a:gdLst>
              <a:gd name="connsiteX0" fmla="*/ 121 w 9980"/>
              <a:gd name="connsiteY0" fmla="*/ 0 h 9956"/>
              <a:gd name="connsiteX1" fmla="*/ 0 w 9980"/>
              <a:gd name="connsiteY1" fmla="*/ 6578 h 9956"/>
              <a:gd name="connsiteX2" fmla="*/ 2254 w 9980"/>
              <a:gd name="connsiteY2" fmla="*/ 6756 h 9956"/>
              <a:gd name="connsiteX3" fmla="*/ 2233 w 9980"/>
              <a:gd name="connsiteY3" fmla="*/ 9956 h 9956"/>
              <a:gd name="connsiteX4" fmla="*/ 5272 w 9980"/>
              <a:gd name="connsiteY4" fmla="*/ 9867 h 9956"/>
              <a:gd name="connsiteX5" fmla="*/ 7988 w 9980"/>
              <a:gd name="connsiteY5" fmla="*/ 9778 h 9956"/>
              <a:gd name="connsiteX6" fmla="*/ 9980 w 9980"/>
              <a:gd name="connsiteY6" fmla="*/ 9867 h 9956"/>
              <a:gd name="connsiteX7" fmla="*/ 9356 w 9980"/>
              <a:gd name="connsiteY7" fmla="*/ 7067 h 9956"/>
              <a:gd name="connsiteX8" fmla="*/ 8934 w 9980"/>
              <a:gd name="connsiteY8" fmla="*/ 4444 h 9956"/>
              <a:gd name="connsiteX9" fmla="*/ 8471 w 9980"/>
              <a:gd name="connsiteY9" fmla="*/ 1778 h 9956"/>
              <a:gd name="connsiteX10" fmla="*/ 7324 w 9980"/>
              <a:gd name="connsiteY10" fmla="*/ 44 h 9956"/>
              <a:gd name="connsiteX11" fmla="*/ 6821 w 9980"/>
              <a:gd name="connsiteY11" fmla="*/ 1067 h 9956"/>
              <a:gd name="connsiteX12" fmla="*/ 6302 w 9980"/>
              <a:gd name="connsiteY12" fmla="*/ 392 h 9956"/>
              <a:gd name="connsiteX13" fmla="*/ 3481 w 9980"/>
              <a:gd name="connsiteY13" fmla="*/ 133 h 9956"/>
              <a:gd name="connsiteX14" fmla="*/ 121 w 9980"/>
              <a:gd name="connsiteY14" fmla="*/ 0 h 9956"/>
              <a:gd name="connsiteX0" fmla="*/ 121 w 10000"/>
              <a:gd name="connsiteY0" fmla="*/ 0 h 10000"/>
              <a:gd name="connsiteX1" fmla="*/ 0 w 10000"/>
              <a:gd name="connsiteY1" fmla="*/ 6607 h 10000"/>
              <a:gd name="connsiteX2" fmla="*/ 2259 w 10000"/>
              <a:gd name="connsiteY2" fmla="*/ 6786 h 10000"/>
              <a:gd name="connsiteX3" fmla="*/ 2237 w 10000"/>
              <a:gd name="connsiteY3" fmla="*/ 10000 h 10000"/>
              <a:gd name="connsiteX4" fmla="*/ 5283 w 10000"/>
              <a:gd name="connsiteY4" fmla="*/ 9911 h 10000"/>
              <a:gd name="connsiteX5" fmla="*/ 8004 w 10000"/>
              <a:gd name="connsiteY5" fmla="*/ 9821 h 10000"/>
              <a:gd name="connsiteX6" fmla="*/ 10000 w 10000"/>
              <a:gd name="connsiteY6" fmla="*/ 9911 h 10000"/>
              <a:gd name="connsiteX7" fmla="*/ 9375 w 10000"/>
              <a:gd name="connsiteY7" fmla="*/ 7098 h 10000"/>
              <a:gd name="connsiteX8" fmla="*/ 8952 w 10000"/>
              <a:gd name="connsiteY8" fmla="*/ 4464 h 10000"/>
              <a:gd name="connsiteX9" fmla="*/ 8488 w 10000"/>
              <a:gd name="connsiteY9" fmla="*/ 1786 h 10000"/>
              <a:gd name="connsiteX10" fmla="*/ 7339 w 10000"/>
              <a:gd name="connsiteY10" fmla="*/ 44 h 10000"/>
              <a:gd name="connsiteX11" fmla="*/ 6835 w 10000"/>
              <a:gd name="connsiteY11" fmla="*/ 1072 h 10000"/>
              <a:gd name="connsiteX12" fmla="*/ 6315 w 10000"/>
              <a:gd name="connsiteY12" fmla="*/ 394 h 10000"/>
              <a:gd name="connsiteX13" fmla="*/ 3488 w 10000"/>
              <a:gd name="connsiteY13" fmla="*/ 134 h 10000"/>
              <a:gd name="connsiteX14" fmla="*/ 279 w 10000"/>
              <a:gd name="connsiteY14" fmla="*/ 0 h 10000"/>
              <a:gd name="connsiteX0" fmla="*/ 12 w 9891"/>
              <a:gd name="connsiteY0" fmla="*/ 0 h 10000"/>
              <a:gd name="connsiteX1" fmla="*/ 14 w 9891"/>
              <a:gd name="connsiteY1" fmla="*/ 6935 h 10000"/>
              <a:gd name="connsiteX2" fmla="*/ 2150 w 9891"/>
              <a:gd name="connsiteY2" fmla="*/ 6786 h 10000"/>
              <a:gd name="connsiteX3" fmla="*/ 2128 w 9891"/>
              <a:gd name="connsiteY3" fmla="*/ 10000 h 10000"/>
              <a:gd name="connsiteX4" fmla="*/ 5174 w 9891"/>
              <a:gd name="connsiteY4" fmla="*/ 9911 h 10000"/>
              <a:gd name="connsiteX5" fmla="*/ 7895 w 9891"/>
              <a:gd name="connsiteY5" fmla="*/ 9821 h 10000"/>
              <a:gd name="connsiteX6" fmla="*/ 9891 w 9891"/>
              <a:gd name="connsiteY6" fmla="*/ 9911 h 10000"/>
              <a:gd name="connsiteX7" fmla="*/ 9266 w 9891"/>
              <a:gd name="connsiteY7" fmla="*/ 7098 h 10000"/>
              <a:gd name="connsiteX8" fmla="*/ 8843 w 9891"/>
              <a:gd name="connsiteY8" fmla="*/ 4464 h 10000"/>
              <a:gd name="connsiteX9" fmla="*/ 8379 w 9891"/>
              <a:gd name="connsiteY9" fmla="*/ 1786 h 10000"/>
              <a:gd name="connsiteX10" fmla="*/ 7230 w 9891"/>
              <a:gd name="connsiteY10" fmla="*/ 44 h 10000"/>
              <a:gd name="connsiteX11" fmla="*/ 6726 w 9891"/>
              <a:gd name="connsiteY11" fmla="*/ 1072 h 10000"/>
              <a:gd name="connsiteX12" fmla="*/ 6206 w 9891"/>
              <a:gd name="connsiteY12" fmla="*/ 394 h 10000"/>
              <a:gd name="connsiteX13" fmla="*/ 3379 w 9891"/>
              <a:gd name="connsiteY13" fmla="*/ 134 h 10000"/>
              <a:gd name="connsiteX14" fmla="*/ 170 w 9891"/>
              <a:gd name="connsiteY14" fmla="*/ 0 h 10000"/>
              <a:gd name="connsiteX0" fmla="*/ 157 w 9986"/>
              <a:gd name="connsiteY0" fmla="*/ 36 h 10000"/>
              <a:gd name="connsiteX1" fmla="*/ 0 w 9986"/>
              <a:gd name="connsiteY1" fmla="*/ 6935 h 10000"/>
              <a:gd name="connsiteX2" fmla="*/ 2160 w 9986"/>
              <a:gd name="connsiteY2" fmla="*/ 6786 h 10000"/>
              <a:gd name="connsiteX3" fmla="*/ 2137 w 9986"/>
              <a:gd name="connsiteY3" fmla="*/ 10000 h 10000"/>
              <a:gd name="connsiteX4" fmla="*/ 5217 w 9986"/>
              <a:gd name="connsiteY4" fmla="*/ 9911 h 10000"/>
              <a:gd name="connsiteX5" fmla="*/ 7968 w 9986"/>
              <a:gd name="connsiteY5" fmla="*/ 9821 h 10000"/>
              <a:gd name="connsiteX6" fmla="*/ 9986 w 9986"/>
              <a:gd name="connsiteY6" fmla="*/ 9911 h 10000"/>
              <a:gd name="connsiteX7" fmla="*/ 9354 w 9986"/>
              <a:gd name="connsiteY7" fmla="*/ 7098 h 10000"/>
              <a:gd name="connsiteX8" fmla="*/ 8926 w 9986"/>
              <a:gd name="connsiteY8" fmla="*/ 4464 h 10000"/>
              <a:gd name="connsiteX9" fmla="*/ 8457 w 9986"/>
              <a:gd name="connsiteY9" fmla="*/ 1786 h 10000"/>
              <a:gd name="connsiteX10" fmla="*/ 7296 w 9986"/>
              <a:gd name="connsiteY10" fmla="*/ 44 h 10000"/>
              <a:gd name="connsiteX11" fmla="*/ 6786 w 9986"/>
              <a:gd name="connsiteY11" fmla="*/ 1072 h 10000"/>
              <a:gd name="connsiteX12" fmla="*/ 6260 w 9986"/>
              <a:gd name="connsiteY12" fmla="*/ 394 h 10000"/>
              <a:gd name="connsiteX13" fmla="*/ 3402 w 9986"/>
              <a:gd name="connsiteY13" fmla="*/ 134 h 10000"/>
              <a:gd name="connsiteX14" fmla="*/ 158 w 9986"/>
              <a:gd name="connsiteY14" fmla="*/ 0 h 10000"/>
              <a:gd name="connsiteX0" fmla="*/ 157 w 10000"/>
              <a:gd name="connsiteY0" fmla="*/ 36 h 10000"/>
              <a:gd name="connsiteX1" fmla="*/ 0 w 10000"/>
              <a:gd name="connsiteY1" fmla="*/ 6935 h 10000"/>
              <a:gd name="connsiteX2" fmla="*/ 2145 w 10000"/>
              <a:gd name="connsiteY2" fmla="*/ 7150 h 10000"/>
              <a:gd name="connsiteX3" fmla="*/ 2140 w 10000"/>
              <a:gd name="connsiteY3" fmla="*/ 10000 h 10000"/>
              <a:gd name="connsiteX4" fmla="*/ 5224 w 10000"/>
              <a:gd name="connsiteY4" fmla="*/ 9911 h 10000"/>
              <a:gd name="connsiteX5" fmla="*/ 7979 w 10000"/>
              <a:gd name="connsiteY5" fmla="*/ 9821 h 10000"/>
              <a:gd name="connsiteX6" fmla="*/ 10000 w 10000"/>
              <a:gd name="connsiteY6" fmla="*/ 9911 h 10000"/>
              <a:gd name="connsiteX7" fmla="*/ 9367 w 10000"/>
              <a:gd name="connsiteY7" fmla="*/ 7098 h 10000"/>
              <a:gd name="connsiteX8" fmla="*/ 8939 w 10000"/>
              <a:gd name="connsiteY8" fmla="*/ 4464 h 10000"/>
              <a:gd name="connsiteX9" fmla="*/ 8469 w 10000"/>
              <a:gd name="connsiteY9" fmla="*/ 1786 h 10000"/>
              <a:gd name="connsiteX10" fmla="*/ 7306 w 10000"/>
              <a:gd name="connsiteY10" fmla="*/ 44 h 10000"/>
              <a:gd name="connsiteX11" fmla="*/ 6796 w 10000"/>
              <a:gd name="connsiteY11" fmla="*/ 1072 h 10000"/>
              <a:gd name="connsiteX12" fmla="*/ 6269 w 10000"/>
              <a:gd name="connsiteY12" fmla="*/ 394 h 10000"/>
              <a:gd name="connsiteX13" fmla="*/ 3407 w 10000"/>
              <a:gd name="connsiteY13" fmla="*/ 134 h 10000"/>
              <a:gd name="connsiteX14" fmla="*/ 158 w 10000"/>
              <a:gd name="connsiteY14" fmla="*/ 0 h 10000"/>
              <a:gd name="connsiteX0" fmla="*/ 157 w 10000"/>
              <a:gd name="connsiteY0" fmla="*/ 36 h 10000"/>
              <a:gd name="connsiteX1" fmla="*/ 0 w 10000"/>
              <a:gd name="connsiteY1" fmla="*/ 6935 h 10000"/>
              <a:gd name="connsiteX2" fmla="*/ 2145 w 10000"/>
              <a:gd name="connsiteY2" fmla="*/ 7150 h 10000"/>
              <a:gd name="connsiteX3" fmla="*/ 2140 w 10000"/>
              <a:gd name="connsiteY3" fmla="*/ 10000 h 10000"/>
              <a:gd name="connsiteX4" fmla="*/ 5224 w 10000"/>
              <a:gd name="connsiteY4" fmla="*/ 9911 h 10000"/>
              <a:gd name="connsiteX5" fmla="*/ 7979 w 10000"/>
              <a:gd name="connsiteY5" fmla="*/ 9821 h 10000"/>
              <a:gd name="connsiteX6" fmla="*/ 10000 w 10000"/>
              <a:gd name="connsiteY6" fmla="*/ 9911 h 10000"/>
              <a:gd name="connsiteX7" fmla="*/ 9367 w 10000"/>
              <a:gd name="connsiteY7" fmla="*/ 7098 h 10000"/>
              <a:gd name="connsiteX8" fmla="*/ 8939 w 10000"/>
              <a:gd name="connsiteY8" fmla="*/ 4464 h 10000"/>
              <a:gd name="connsiteX9" fmla="*/ 8558 w 10000"/>
              <a:gd name="connsiteY9" fmla="*/ 1859 h 10000"/>
              <a:gd name="connsiteX10" fmla="*/ 7306 w 10000"/>
              <a:gd name="connsiteY10" fmla="*/ 44 h 10000"/>
              <a:gd name="connsiteX11" fmla="*/ 6796 w 10000"/>
              <a:gd name="connsiteY11" fmla="*/ 1072 h 10000"/>
              <a:gd name="connsiteX12" fmla="*/ 6269 w 10000"/>
              <a:gd name="connsiteY12" fmla="*/ 394 h 10000"/>
              <a:gd name="connsiteX13" fmla="*/ 3407 w 10000"/>
              <a:gd name="connsiteY13" fmla="*/ 134 h 10000"/>
              <a:gd name="connsiteX14" fmla="*/ 158 w 10000"/>
              <a:gd name="connsiteY14" fmla="*/ 0 h 10000"/>
              <a:gd name="connsiteX0" fmla="*/ 157 w 10000"/>
              <a:gd name="connsiteY0" fmla="*/ 36 h 10000"/>
              <a:gd name="connsiteX1" fmla="*/ 0 w 10000"/>
              <a:gd name="connsiteY1" fmla="*/ 6935 h 10000"/>
              <a:gd name="connsiteX2" fmla="*/ 2145 w 10000"/>
              <a:gd name="connsiteY2" fmla="*/ 7150 h 10000"/>
              <a:gd name="connsiteX3" fmla="*/ 2140 w 10000"/>
              <a:gd name="connsiteY3" fmla="*/ 10000 h 10000"/>
              <a:gd name="connsiteX4" fmla="*/ 5224 w 10000"/>
              <a:gd name="connsiteY4" fmla="*/ 9911 h 10000"/>
              <a:gd name="connsiteX5" fmla="*/ 7979 w 10000"/>
              <a:gd name="connsiteY5" fmla="*/ 9821 h 10000"/>
              <a:gd name="connsiteX6" fmla="*/ 10000 w 10000"/>
              <a:gd name="connsiteY6" fmla="*/ 9911 h 10000"/>
              <a:gd name="connsiteX7" fmla="*/ 9367 w 10000"/>
              <a:gd name="connsiteY7" fmla="*/ 7098 h 10000"/>
              <a:gd name="connsiteX8" fmla="*/ 8939 w 10000"/>
              <a:gd name="connsiteY8" fmla="*/ 4464 h 10000"/>
              <a:gd name="connsiteX9" fmla="*/ 8558 w 10000"/>
              <a:gd name="connsiteY9" fmla="*/ 1859 h 10000"/>
              <a:gd name="connsiteX10" fmla="*/ 7306 w 10000"/>
              <a:gd name="connsiteY10" fmla="*/ 44 h 10000"/>
              <a:gd name="connsiteX11" fmla="*/ 6796 w 10000"/>
              <a:gd name="connsiteY11" fmla="*/ 1072 h 10000"/>
              <a:gd name="connsiteX12" fmla="*/ 6251 w 10000"/>
              <a:gd name="connsiteY12" fmla="*/ 394 h 10000"/>
              <a:gd name="connsiteX13" fmla="*/ 3407 w 10000"/>
              <a:gd name="connsiteY13" fmla="*/ 134 h 10000"/>
              <a:gd name="connsiteX14" fmla="*/ 158 w 10000"/>
              <a:gd name="connsiteY14" fmla="*/ 0 h 10000"/>
              <a:gd name="connsiteX0" fmla="*/ 157 w 10000"/>
              <a:gd name="connsiteY0" fmla="*/ 36 h 10000"/>
              <a:gd name="connsiteX1" fmla="*/ 0 w 10000"/>
              <a:gd name="connsiteY1" fmla="*/ 6935 h 10000"/>
              <a:gd name="connsiteX2" fmla="*/ 2145 w 10000"/>
              <a:gd name="connsiteY2" fmla="*/ 7150 h 10000"/>
              <a:gd name="connsiteX3" fmla="*/ 2140 w 10000"/>
              <a:gd name="connsiteY3" fmla="*/ 10000 h 10000"/>
              <a:gd name="connsiteX4" fmla="*/ 5224 w 10000"/>
              <a:gd name="connsiteY4" fmla="*/ 9911 h 10000"/>
              <a:gd name="connsiteX5" fmla="*/ 7979 w 10000"/>
              <a:gd name="connsiteY5" fmla="*/ 9821 h 10000"/>
              <a:gd name="connsiteX6" fmla="*/ 10000 w 10000"/>
              <a:gd name="connsiteY6" fmla="*/ 9911 h 10000"/>
              <a:gd name="connsiteX7" fmla="*/ 9367 w 10000"/>
              <a:gd name="connsiteY7" fmla="*/ 7098 h 10000"/>
              <a:gd name="connsiteX8" fmla="*/ 8939 w 10000"/>
              <a:gd name="connsiteY8" fmla="*/ 4464 h 10000"/>
              <a:gd name="connsiteX9" fmla="*/ 8558 w 10000"/>
              <a:gd name="connsiteY9" fmla="*/ 1859 h 10000"/>
              <a:gd name="connsiteX10" fmla="*/ 7306 w 10000"/>
              <a:gd name="connsiteY10" fmla="*/ 44 h 10000"/>
              <a:gd name="connsiteX11" fmla="*/ 6796 w 10000"/>
              <a:gd name="connsiteY11" fmla="*/ 1072 h 10000"/>
              <a:gd name="connsiteX12" fmla="*/ 6251 w 10000"/>
              <a:gd name="connsiteY12" fmla="*/ 394 h 10000"/>
              <a:gd name="connsiteX13" fmla="*/ 3318 w 10000"/>
              <a:gd name="connsiteY13" fmla="*/ 134 h 10000"/>
              <a:gd name="connsiteX14" fmla="*/ 158 w 10000"/>
              <a:gd name="connsiteY14" fmla="*/ 0 h 10000"/>
              <a:gd name="connsiteX0" fmla="*/ 157 w 10000"/>
              <a:gd name="connsiteY0" fmla="*/ 0 h 9964"/>
              <a:gd name="connsiteX1" fmla="*/ 0 w 10000"/>
              <a:gd name="connsiteY1" fmla="*/ 6899 h 9964"/>
              <a:gd name="connsiteX2" fmla="*/ 2145 w 10000"/>
              <a:gd name="connsiteY2" fmla="*/ 7114 h 9964"/>
              <a:gd name="connsiteX3" fmla="*/ 2140 w 10000"/>
              <a:gd name="connsiteY3" fmla="*/ 9964 h 9964"/>
              <a:gd name="connsiteX4" fmla="*/ 5224 w 10000"/>
              <a:gd name="connsiteY4" fmla="*/ 9875 h 9964"/>
              <a:gd name="connsiteX5" fmla="*/ 7979 w 10000"/>
              <a:gd name="connsiteY5" fmla="*/ 9785 h 9964"/>
              <a:gd name="connsiteX6" fmla="*/ 10000 w 10000"/>
              <a:gd name="connsiteY6" fmla="*/ 9875 h 9964"/>
              <a:gd name="connsiteX7" fmla="*/ 9367 w 10000"/>
              <a:gd name="connsiteY7" fmla="*/ 7062 h 9964"/>
              <a:gd name="connsiteX8" fmla="*/ 8939 w 10000"/>
              <a:gd name="connsiteY8" fmla="*/ 4428 h 9964"/>
              <a:gd name="connsiteX9" fmla="*/ 8558 w 10000"/>
              <a:gd name="connsiteY9" fmla="*/ 1823 h 9964"/>
              <a:gd name="connsiteX10" fmla="*/ 7306 w 10000"/>
              <a:gd name="connsiteY10" fmla="*/ 8 h 9964"/>
              <a:gd name="connsiteX11" fmla="*/ 6796 w 10000"/>
              <a:gd name="connsiteY11" fmla="*/ 1036 h 9964"/>
              <a:gd name="connsiteX12" fmla="*/ 6251 w 10000"/>
              <a:gd name="connsiteY12" fmla="*/ 358 h 9964"/>
              <a:gd name="connsiteX13" fmla="*/ 3318 w 10000"/>
              <a:gd name="connsiteY13" fmla="*/ 98 h 9964"/>
              <a:gd name="connsiteX14" fmla="*/ 176 w 10000"/>
              <a:gd name="connsiteY14" fmla="*/ 37 h 9964"/>
              <a:gd name="connsiteX0" fmla="*/ 157 w 10000"/>
              <a:gd name="connsiteY0" fmla="*/ 36 h 10036"/>
              <a:gd name="connsiteX1" fmla="*/ 0 w 10000"/>
              <a:gd name="connsiteY1" fmla="*/ 6960 h 10036"/>
              <a:gd name="connsiteX2" fmla="*/ 2145 w 10000"/>
              <a:gd name="connsiteY2" fmla="*/ 7176 h 10036"/>
              <a:gd name="connsiteX3" fmla="*/ 2140 w 10000"/>
              <a:gd name="connsiteY3" fmla="*/ 10036 h 10036"/>
              <a:gd name="connsiteX4" fmla="*/ 5224 w 10000"/>
              <a:gd name="connsiteY4" fmla="*/ 9947 h 10036"/>
              <a:gd name="connsiteX5" fmla="*/ 7979 w 10000"/>
              <a:gd name="connsiteY5" fmla="*/ 9856 h 10036"/>
              <a:gd name="connsiteX6" fmla="*/ 10000 w 10000"/>
              <a:gd name="connsiteY6" fmla="*/ 9947 h 10036"/>
              <a:gd name="connsiteX7" fmla="*/ 9367 w 10000"/>
              <a:gd name="connsiteY7" fmla="*/ 7124 h 10036"/>
              <a:gd name="connsiteX8" fmla="*/ 8939 w 10000"/>
              <a:gd name="connsiteY8" fmla="*/ 4480 h 10036"/>
              <a:gd name="connsiteX9" fmla="*/ 8558 w 10000"/>
              <a:gd name="connsiteY9" fmla="*/ 1866 h 10036"/>
              <a:gd name="connsiteX10" fmla="*/ 7306 w 10000"/>
              <a:gd name="connsiteY10" fmla="*/ 44 h 10036"/>
              <a:gd name="connsiteX11" fmla="*/ 6796 w 10000"/>
              <a:gd name="connsiteY11" fmla="*/ 1076 h 10036"/>
              <a:gd name="connsiteX12" fmla="*/ 6251 w 10000"/>
              <a:gd name="connsiteY12" fmla="*/ 395 h 10036"/>
              <a:gd name="connsiteX13" fmla="*/ 3318 w 10000"/>
              <a:gd name="connsiteY13" fmla="*/ 134 h 10036"/>
              <a:gd name="connsiteX14" fmla="*/ 211 w 10000"/>
              <a:gd name="connsiteY14" fmla="*/ 0 h 10036"/>
              <a:gd name="connsiteX0" fmla="*/ 157 w 10000"/>
              <a:gd name="connsiteY0" fmla="*/ 292 h 10292"/>
              <a:gd name="connsiteX1" fmla="*/ 0 w 10000"/>
              <a:gd name="connsiteY1" fmla="*/ 7216 h 10292"/>
              <a:gd name="connsiteX2" fmla="*/ 2145 w 10000"/>
              <a:gd name="connsiteY2" fmla="*/ 7432 h 10292"/>
              <a:gd name="connsiteX3" fmla="*/ 2140 w 10000"/>
              <a:gd name="connsiteY3" fmla="*/ 10292 h 10292"/>
              <a:gd name="connsiteX4" fmla="*/ 5224 w 10000"/>
              <a:gd name="connsiteY4" fmla="*/ 10203 h 10292"/>
              <a:gd name="connsiteX5" fmla="*/ 7979 w 10000"/>
              <a:gd name="connsiteY5" fmla="*/ 10112 h 10292"/>
              <a:gd name="connsiteX6" fmla="*/ 10000 w 10000"/>
              <a:gd name="connsiteY6" fmla="*/ 10203 h 10292"/>
              <a:gd name="connsiteX7" fmla="*/ 9367 w 10000"/>
              <a:gd name="connsiteY7" fmla="*/ 7380 h 10292"/>
              <a:gd name="connsiteX8" fmla="*/ 8939 w 10000"/>
              <a:gd name="connsiteY8" fmla="*/ 4736 h 10292"/>
              <a:gd name="connsiteX9" fmla="*/ 8558 w 10000"/>
              <a:gd name="connsiteY9" fmla="*/ 2122 h 10292"/>
              <a:gd name="connsiteX10" fmla="*/ 7306 w 10000"/>
              <a:gd name="connsiteY10" fmla="*/ 300 h 10292"/>
              <a:gd name="connsiteX11" fmla="*/ 6796 w 10000"/>
              <a:gd name="connsiteY11" fmla="*/ 1332 h 10292"/>
              <a:gd name="connsiteX12" fmla="*/ 6251 w 10000"/>
              <a:gd name="connsiteY12" fmla="*/ 651 h 10292"/>
              <a:gd name="connsiteX13" fmla="*/ 3318 w 10000"/>
              <a:gd name="connsiteY13" fmla="*/ 390 h 10292"/>
              <a:gd name="connsiteX14" fmla="*/ 211 w 10000"/>
              <a:gd name="connsiteY14" fmla="*/ 0 h 10292"/>
              <a:gd name="connsiteX0" fmla="*/ 157 w 10000"/>
              <a:gd name="connsiteY0" fmla="*/ 73 h 10073"/>
              <a:gd name="connsiteX1" fmla="*/ 0 w 10000"/>
              <a:gd name="connsiteY1" fmla="*/ 6997 h 10073"/>
              <a:gd name="connsiteX2" fmla="*/ 2145 w 10000"/>
              <a:gd name="connsiteY2" fmla="*/ 7213 h 10073"/>
              <a:gd name="connsiteX3" fmla="*/ 2140 w 10000"/>
              <a:gd name="connsiteY3" fmla="*/ 10073 h 10073"/>
              <a:gd name="connsiteX4" fmla="*/ 5224 w 10000"/>
              <a:gd name="connsiteY4" fmla="*/ 9984 h 10073"/>
              <a:gd name="connsiteX5" fmla="*/ 7979 w 10000"/>
              <a:gd name="connsiteY5" fmla="*/ 9893 h 10073"/>
              <a:gd name="connsiteX6" fmla="*/ 10000 w 10000"/>
              <a:gd name="connsiteY6" fmla="*/ 9984 h 10073"/>
              <a:gd name="connsiteX7" fmla="*/ 9367 w 10000"/>
              <a:gd name="connsiteY7" fmla="*/ 7161 h 10073"/>
              <a:gd name="connsiteX8" fmla="*/ 8939 w 10000"/>
              <a:gd name="connsiteY8" fmla="*/ 4517 h 10073"/>
              <a:gd name="connsiteX9" fmla="*/ 8558 w 10000"/>
              <a:gd name="connsiteY9" fmla="*/ 1903 h 10073"/>
              <a:gd name="connsiteX10" fmla="*/ 7306 w 10000"/>
              <a:gd name="connsiteY10" fmla="*/ 81 h 10073"/>
              <a:gd name="connsiteX11" fmla="*/ 6796 w 10000"/>
              <a:gd name="connsiteY11" fmla="*/ 1113 h 10073"/>
              <a:gd name="connsiteX12" fmla="*/ 6251 w 10000"/>
              <a:gd name="connsiteY12" fmla="*/ 432 h 10073"/>
              <a:gd name="connsiteX13" fmla="*/ 3318 w 10000"/>
              <a:gd name="connsiteY13" fmla="*/ 171 h 10073"/>
              <a:gd name="connsiteX14" fmla="*/ 158 w 10000"/>
              <a:gd name="connsiteY14" fmla="*/ 0 h 10073"/>
              <a:gd name="connsiteX0" fmla="*/ 157 w 10000"/>
              <a:gd name="connsiteY0" fmla="*/ 73 h 10073"/>
              <a:gd name="connsiteX1" fmla="*/ 0 w 10000"/>
              <a:gd name="connsiteY1" fmla="*/ 6997 h 10073"/>
              <a:gd name="connsiteX2" fmla="*/ 2145 w 10000"/>
              <a:gd name="connsiteY2" fmla="*/ 7213 h 10073"/>
              <a:gd name="connsiteX3" fmla="*/ 2140 w 10000"/>
              <a:gd name="connsiteY3" fmla="*/ 10073 h 10073"/>
              <a:gd name="connsiteX4" fmla="*/ 5224 w 10000"/>
              <a:gd name="connsiteY4" fmla="*/ 9984 h 10073"/>
              <a:gd name="connsiteX5" fmla="*/ 7979 w 10000"/>
              <a:gd name="connsiteY5" fmla="*/ 9893 h 10073"/>
              <a:gd name="connsiteX6" fmla="*/ 10000 w 10000"/>
              <a:gd name="connsiteY6" fmla="*/ 9984 h 10073"/>
              <a:gd name="connsiteX7" fmla="*/ 9367 w 10000"/>
              <a:gd name="connsiteY7" fmla="*/ 7161 h 10073"/>
              <a:gd name="connsiteX8" fmla="*/ 8939 w 10000"/>
              <a:gd name="connsiteY8" fmla="*/ 4517 h 10073"/>
              <a:gd name="connsiteX9" fmla="*/ 8558 w 10000"/>
              <a:gd name="connsiteY9" fmla="*/ 1903 h 10073"/>
              <a:gd name="connsiteX10" fmla="*/ 7306 w 10000"/>
              <a:gd name="connsiteY10" fmla="*/ 81 h 10073"/>
              <a:gd name="connsiteX11" fmla="*/ 6796 w 10000"/>
              <a:gd name="connsiteY11" fmla="*/ 1113 h 10073"/>
              <a:gd name="connsiteX12" fmla="*/ 6180 w 10000"/>
              <a:gd name="connsiteY12" fmla="*/ 322 h 10073"/>
              <a:gd name="connsiteX13" fmla="*/ 3318 w 10000"/>
              <a:gd name="connsiteY13" fmla="*/ 171 h 10073"/>
              <a:gd name="connsiteX14" fmla="*/ 158 w 10000"/>
              <a:gd name="connsiteY14" fmla="*/ 0 h 1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73">
                <a:moveTo>
                  <a:pt x="157" y="73"/>
                </a:moveTo>
                <a:cubicBezTo>
                  <a:pt x="117" y="2284"/>
                  <a:pt x="41" y="4786"/>
                  <a:pt x="0" y="6997"/>
                </a:cubicBezTo>
                <a:lnTo>
                  <a:pt x="2145" y="7213"/>
                </a:lnTo>
                <a:cubicBezTo>
                  <a:pt x="2138" y="8289"/>
                  <a:pt x="2148" y="8997"/>
                  <a:pt x="2140" y="10073"/>
                </a:cubicBezTo>
                <a:lnTo>
                  <a:pt x="5224" y="9984"/>
                </a:lnTo>
                <a:lnTo>
                  <a:pt x="7979" y="9893"/>
                </a:lnTo>
                <a:lnTo>
                  <a:pt x="10000" y="9984"/>
                </a:lnTo>
                <a:lnTo>
                  <a:pt x="9367" y="7161"/>
                </a:lnTo>
                <a:cubicBezTo>
                  <a:pt x="9224" y="6280"/>
                  <a:pt x="9082" y="5398"/>
                  <a:pt x="8939" y="4517"/>
                </a:cubicBezTo>
                <a:cubicBezTo>
                  <a:pt x="8783" y="3621"/>
                  <a:pt x="8714" y="2799"/>
                  <a:pt x="8558" y="1903"/>
                </a:cubicBezTo>
                <a:lnTo>
                  <a:pt x="7306" y="81"/>
                </a:lnTo>
                <a:lnTo>
                  <a:pt x="6796" y="1113"/>
                </a:lnTo>
                <a:lnTo>
                  <a:pt x="6180" y="322"/>
                </a:lnTo>
                <a:lnTo>
                  <a:pt x="3318" y="171"/>
                </a:lnTo>
                <a:lnTo>
                  <a:pt x="158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1" name="Freeform 27"/>
          <p:cNvSpPr>
            <a:spLocks/>
          </p:cNvSpPr>
          <p:nvPr/>
        </p:nvSpPr>
        <p:spPr bwMode="auto">
          <a:xfrm>
            <a:off x="7801324" y="1839675"/>
            <a:ext cx="223838" cy="42545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72" y="0"/>
              </a:cxn>
              <a:cxn ang="0">
                <a:pos x="99" y="50"/>
              </a:cxn>
              <a:cxn ang="0">
                <a:pos x="85" y="63"/>
              </a:cxn>
              <a:cxn ang="0">
                <a:pos x="91" y="174"/>
              </a:cxn>
              <a:cxn ang="0">
                <a:pos x="49" y="184"/>
              </a:cxn>
              <a:cxn ang="0">
                <a:pos x="29" y="138"/>
              </a:cxn>
              <a:cxn ang="0">
                <a:pos x="28" y="83"/>
              </a:cxn>
              <a:cxn ang="0">
                <a:pos x="10" y="67"/>
              </a:cxn>
              <a:cxn ang="0">
                <a:pos x="0" y="19"/>
              </a:cxn>
            </a:cxnLst>
            <a:rect l="0" t="0" r="r" b="b"/>
            <a:pathLst>
              <a:path w="100" h="185">
                <a:moveTo>
                  <a:pt x="0" y="19"/>
                </a:moveTo>
                <a:lnTo>
                  <a:pt x="72" y="0"/>
                </a:lnTo>
                <a:lnTo>
                  <a:pt x="99" y="50"/>
                </a:lnTo>
                <a:lnTo>
                  <a:pt x="85" y="63"/>
                </a:lnTo>
                <a:lnTo>
                  <a:pt x="91" y="174"/>
                </a:lnTo>
                <a:lnTo>
                  <a:pt x="49" y="184"/>
                </a:lnTo>
                <a:lnTo>
                  <a:pt x="29" y="138"/>
                </a:lnTo>
                <a:lnTo>
                  <a:pt x="28" y="83"/>
                </a:lnTo>
                <a:lnTo>
                  <a:pt x="10" y="67"/>
                </a:lnTo>
                <a:lnTo>
                  <a:pt x="0" y="19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2" name="Freeform 37" descr="Wide downward diagonal"/>
          <p:cNvSpPr>
            <a:spLocks/>
          </p:cNvSpPr>
          <p:nvPr/>
        </p:nvSpPr>
        <p:spPr bwMode="auto">
          <a:xfrm>
            <a:off x="2641949" y="1530112"/>
            <a:ext cx="769938" cy="1265238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51" y="215"/>
              </a:cxn>
              <a:cxn ang="0">
                <a:pos x="83" y="260"/>
              </a:cxn>
              <a:cxn ang="0">
                <a:pos x="33" y="308"/>
              </a:cxn>
              <a:cxn ang="0">
                <a:pos x="27" y="342"/>
              </a:cxn>
              <a:cxn ang="0">
                <a:pos x="41" y="365"/>
              </a:cxn>
              <a:cxn ang="0">
                <a:pos x="27" y="377"/>
              </a:cxn>
              <a:cxn ang="0">
                <a:pos x="0" y="502"/>
              </a:cxn>
              <a:cxn ang="0">
                <a:pos x="162" y="528"/>
              </a:cxn>
              <a:cxn ang="0">
                <a:pos x="315" y="548"/>
              </a:cxn>
              <a:cxn ang="0">
                <a:pos x="331" y="436"/>
              </a:cxn>
              <a:cxn ang="0">
                <a:pos x="339" y="374"/>
              </a:cxn>
              <a:cxn ang="0">
                <a:pos x="324" y="351"/>
              </a:cxn>
              <a:cxn ang="0">
                <a:pos x="289" y="358"/>
              </a:cxn>
              <a:cxn ang="0">
                <a:pos x="243" y="363"/>
              </a:cxn>
              <a:cxn ang="0">
                <a:pos x="235" y="312"/>
              </a:cxn>
              <a:cxn ang="0">
                <a:pos x="180" y="270"/>
              </a:cxn>
              <a:cxn ang="0">
                <a:pos x="188" y="243"/>
              </a:cxn>
              <a:cxn ang="0">
                <a:pos x="193" y="196"/>
              </a:cxn>
              <a:cxn ang="0">
                <a:pos x="122" y="96"/>
              </a:cxn>
              <a:cxn ang="0">
                <a:pos x="131" y="7"/>
              </a:cxn>
              <a:cxn ang="0">
                <a:pos x="82" y="0"/>
              </a:cxn>
            </a:cxnLst>
            <a:rect l="0" t="0" r="r" b="b"/>
            <a:pathLst>
              <a:path w="340" h="549">
                <a:moveTo>
                  <a:pt x="82" y="0"/>
                </a:moveTo>
                <a:lnTo>
                  <a:pt x="51" y="215"/>
                </a:lnTo>
                <a:lnTo>
                  <a:pt x="83" y="260"/>
                </a:lnTo>
                <a:lnTo>
                  <a:pt x="33" y="308"/>
                </a:lnTo>
                <a:lnTo>
                  <a:pt x="27" y="342"/>
                </a:lnTo>
                <a:lnTo>
                  <a:pt x="41" y="365"/>
                </a:lnTo>
                <a:lnTo>
                  <a:pt x="27" y="377"/>
                </a:lnTo>
                <a:lnTo>
                  <a:pt x="0" y="502"/>
                </a:lnTo>
                <a:lnTo>
                  <a:pt x="162" y="528"/>
                </a:lnTo>
                <a:lnTo>
                  <a:pt x="315" y="548"/>
                </a:lnTo>
                <a:lnTo>
                  <a:pt x="331" y="436"/>
                </a:lnTo>
                <a:lnTo>
                  <a:pt x="339" y="374"/>
                </a:lnTo>
                <a:lnTo>
                  <a:pt x="324" y="351"/>
                </a:lnTo>
                <a:lnTo>
                  <a:pt x="289" y="358"/>
                </a:lnTo>
                <a:lnTo>
                  <a:pt x="243" y="363"/>
                </a:lnTo>
                <a:lnTo>
                  <a:pt x="235" y="312"/>
                </a:lnTo>
                <a:lnTo>
                  <a:pt x="180" y="270"/>
                </a:lnTo>
                <a:lnTo>
                  <a:pt x="188" y="243"/>
                </a:lnTo>
                <a:lnTo>
                  <a:pt x="193" y="196"/>
                </a:lnTo>
                <a:lnTo>
                  <a:pt x="122" y="96"/>
                </a:lnTo>
                <a:lnTo>
                  <a:pt x="131" y="7"/>
                </a:lnTo>
                <a:lnTo>
                  <a:pt x="82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3" name="Freeform 41"/>
          <p:cNvSpPr>
            <a:spLocks/>
          </p:cNvSpPr>
          <p:nvPr/>
        </p:nvSpPr>
        <p:spPr bwMode="auto">
          <a:xfrm>
            <a:off x="2653062" y="3609737"/>
            <a:ext cx="855662" cy="977900"/>
          </a:xfrm>
          <a:custGeom>
            <a:avLst/>
            <a:gdLst>
              <a:gd name="connsiteX0" fmla="*/ 2539 w 9974"/>
              <a:gd name="connsiteY0" fmla="*/ 0 h 9976"/>
              <a:gd name="connsiteX1" fmla="*/ 2330 w 9974"/>
              <a:gd name="connsiteY1" fmla="*/ 1294 h 9976"/>
              <a:gd name="connsiteX2" fmla="*/ 1466 w 9974"/>
              <a:gd name="connsiteY2" fmla="*/ 1129 h 9976"/>
              <a:gd name="connsiteX3" fmla="*/ 1518 w 9974"/>
              <a:gd name="connsiteY3" fmla="*/ 2824 h 9976"/>
              <a:gd name="connsiteX4" fmla="*/ 1099 w 9974"/>
              <a:gd name="connsiteY4" fmla="*/ 3153 h 9976"/>
              <a:gd name="connsiteX5" fmla="*/ 1728 w 9974"/>
              <a:gd name="connsiteY5" fmla="*/ 4106 h 9976"/>
              <a:gd name="connsiteX6" fmla="*/ 1099 w 9974"/>
              <a:gd name="connsiteY6" fmla="*/ 4635 h 9976"/>
              <a:gd name="connsiteX7" fmla="*/ 759 w 9974"/>
              <a:gd name="connsiteY7" fmla="*/ 5388 h 9976"/>
              <a:gd name="connsiteX8" fmla="*/ 288 w 9974"/>
              <a:gd name="connsiteY8" fmla="*/ 6118 h 9976"/>
              <a:gd name="connsiteX9" fmla="*/ 628 w 9974"/>
              <a:gd name="connsiteY9" fmla="*/ 6541 h 9976"/>
              <a:gd name="connsiteX10" fmla="*/ 52 w 9974"/>
              <a:gd name="connsiteY10" fmla="*/ 6706 h 9976"/>
              <a:gd name="connsiteX11" fmla="*/ 0 w 9974"/>
              <a:gd name="connsiteY11" fmla="*/ 7388 h 9976"/>
              <a:gd name="connsiteX12" fmla="*/ 5602 w 9974"/>
              <a:gd name="connsiteY12" fmla="*/ 9929 h 9976"/>
              <a:gd name="connsiteX13" fmla="*/ 8796 w 9974"/>
              <a:gd name="connsiteY13" fmla="*/ 9976 h 9976"/>
              <a:gd name="connsiteX14" fmla="*/ 9974 w 9974"/>
              <a:gd name="connsiteY14" fmla="*/ 753 h 9976"/>
              <a:gd name="connsiteX15" fmla="*/ 2539 w 9974"/>
              <a:gd name="connsiteY15" fmla="*/ 0 h 9976"/>
              <a:gd name="connsiteX0" fmla="*/ 2546 w 10000"/>
              <a:gd name="connsiteY0" fmla="*/ 0 h 10000"/>
              <a:gd name="connsiteX1" fmla="*/ 2336 w 10000"/>
              <a:gd name="connsiteY1" fmla="*/ 1297 h 10000"/>
              <a:gd name="connsiteX2" fmla="*/ 1470 w 10000"/>
              <a:gd name="connsiteY2" fmla="*/ 1132 h 10000"/>
              <a:gd name="connsiteX3" fmla="*/ 1522 w 10000"/>
              <a:gd name="connsiteY3" fmla="*/ 2831 h 10000"/>
              <a:gd name="connsiteX4" fmla="*/ 1102 w 10000"/>
              <a:gd name="connsiteY4" fmla="*/ 3161 h 10000"/>
              <a:gd name="connsiteX5" fmla="*/ 1733 w 10000"/>
              <a:gd name="connsiteY5" fmla="*/ 4116 h 10000"/>
              <a:gd name="connsiteX6" fmla="*/ 1041 w 10000"/>
              <a:gd name="connsiteY6" fmla="*/ 4537 h 10000"/>
              <a:gd name="connsiteX7" fmla="*/ 761 w 10000"/>
              <a:gd name="connsiteY7" fmla="*/ 5401 h 10000"/>
              <a:gd name="connsiteX8" fmla="*/ 289 w 10000"/>
              <a:gd name="connsiteY8" fmla="*/ 6133 h 10000"/>
              <a:gd name="connsiteX9" fmla="*/ 630 w 10000"/>
              <a:gd name="connsiteY9" fmla="*/ 6557 h 10000"/>
              <a:gd name="connsiteX10" fmla="*/ 52 w 10000"/>
              <a:gd name="connsiteY10" fmla="*/ 6722 h 10000"/>
              <a:gd name="connsiteX11" fmla="*/ 0 w 10000"/>
              <a:gd name="connsiteY11" fmla="*/ 7406 h 10000"/>
              <a:gd name="connsiteX12" fmla="*/ 5617 w 10000"/>
              <a:gd name="connsiteY12" fmla="*/ 9953 h 10000"/>
              <a:gd name="connsiteX13" fmla="*/ 8819 w 10000"/>
              <a:gd name="connsiteY13" fmla="*/ 10000 h 10000"/>
              <a:gd name="connsiteX14" fmla="*/ 10000 w 10000"/>
              <a:gd name="connsiteY14" fmla="*/ 755 h 10000"/>
              <a:gd name="connsiteX15" fmla="*/ 2546 w 10000"/>
              <a:gd name="connsiteY15" fmla="*/ 0 h 10000"/>
              <a:gd name="connsiteX0" fmla="*/ 2546 w 10000"/>
              <a:gd name="connsiteY0" fmla="*/ 0 h 10000"/>
              <a:gd name="connsiteX1" fmla="*/ 2336 w 10000"/>
              <a:gd name="connsiteY1" fmla="*/ 1297 h 10000"/>
              <a:gd name="connsiteX2" fmla="*/ 1470 w 10000"/>
              <a:gd name="connsiteY2" fmla="*/ 1132 h 10000"/>
              <a:gd name="connsiteX3" fmla="*/ 1522 w 10000"/>
              <a:gd name="connsiteY3" fmla="*/ 2831 h 10000"/>
              <a:gd name="connsiteX4" fmla="*/ 1102 w 10000"/>
              <a:gd name="connsiteY4" fmla="*/ 3161 h 10000"/>
              <a:gd name="connsiteX5" fmla="*/ 1733 w 10000"/>
              <a:gd name="connsiteY5" fmla="*/ 4116 h 10000"/>
              <a:gd name="connsiteX6" fmla="*/ 1041 w 10000"/>
              <a:gd name="connsiteY6" fmla="*/ 4537 h 10000"/>
              <a:gd name="connsiteX7" fmla="*/ 761 w 10000"/>
              <a:gd name="connsiteY7" fmla="*/ 5401 h 10000"/>
              <a:gd name="connsiteX8" fmla="*/ 228 w 10000"/>
              <a:gd name="connsiteY8" fmla="*/ 6078 h 10000"/>
              <a:gd name="connsiteX9" fmla="*/ 630 w 10000"/>
              <a:gd name="connsiteY9" fmla="*/ 6557 h 10000"/>
              <a:gd name="connsiteX10" fmla="*/ 52 w 10000"/>
              <a:gd name="connsiteY10" fmla="*/ 6722 h 10000"/>
              <a:gd name="connsiteX11" fmla="*/ 0 w 10000"/>
              <a:gd name="connsiteY11" fmla="*/ 7406 h 10000"/>
              <a:gd name="connsiteX12" fmla="*/ 5617 w 10000"/>
              <a:gd name="connsiteY12" fmla="*/ 9953 h 10000"/>
              <a:gd name="connsiteX13" fmla="*/ 8819 w 10000"/>
              <a:gd name="connsiteY13" fmla="*/ 10000 h 10000"/>
              <a:gd name="connsiteX14" fmla="*/ 10000 w 10000"/>
              <a:gd name="connsiteY14" fmla="*/ 755 h 10000"/>
              <a:gd name="connsiteX15" fmla="*/ 2546 w 10000"/>
              <a:gd name="connsiteY15" fmla="*/ 0 h 10000"/>
              <a:gd name="connsiteX0" fmla="*/ 2546 w 10000"/>
              <a:gd name="connsiteY0" fmla="*/ 0 h 10000"/>
              <a:gd name="connsiteX1" fmla="*/ 2336 w 10000"/>
              <a:gd name="connsiteY1" fmla="*/ 1297 h 10000"/>
              <a:gd name="connsiteX2" fmla="*/ 1470 w 10000"/>
              <a:gd name="connsiteY2" fmla="*/ 1132 h 10000"/>
              <a:gd name="connsiteX3" fmla="*/ 1522 w 10000"/>
              <a:gd name="connsiteY3" fmla="*/ 2831 h 10000"/>
              <a:gd name="connsiteX4" fmla="*/ 1102 w 10000"/>
              <a:gd name="connsiteY4" fmla="*/ 3161 h 10000"/>
              <a:gd name="connsiteX5" fmla="*/ 1733 w 10000"/>
              <a:gd name="connsiteY5" fmla="*/ 4116 h 10000"/>
              <a:gd name="connsiteX6" fmla="*/ 1041 w 10000"/>
              <a:gd name="connsiteY6" fmla="*/ 4537 h 10000"/>
              <a:gd name="connsiteX7" fmla="*/ 761 w 10000"/>
              <a:gd name="connsiteY7" fmla="*/ 5401 h 10000"/>
              <a:gd name="connsiteX8" fmla="*/ 228 w 10000"/>
              <a:gd name="connsiteY8" fmla="*/ 6078 h 10000"/>
              <a:gd name="connsiteX9" fmla="*/ 630 w 10000"/>
              <a:gd name="connsiteY9" fmla="*/ 6557 h 10000"/>
              <a:gd name="connsiteX10" fmla="*/ 22 w 10000"/>
              <a:gd name="connsiteY10" fmla="*/ 6558 h 10000"/>
              <a:gd name="connsiteX11" fmla="*/ 0 w 10000"/>
              <a:gd name="connsiteY11" fmla="*/ 7406 h 10000"/>
              <a:gd name="connsiteX12" fmla="*/ 5617 w 10000"/>
              <a:gd name="connsiteY12" fmla="*/ 9953 h 10000"/>
              <a:gd name="connsiteX13" fmla="*/ 8819 w 10000"/>
              <a:gd name="connsiteY13" fmla="*/ 10000 h 10000"/>
              <a:gd name="connsiteX14" fmla="*/ 10000 w 10000"/>
              <a:gd name="connsiteY14" fmla="*/ 755 h 10000"/>
              <a:gd name="connsiteX15" fmla="*/ 2546 w 10000"/>
              <a:gd name="connsiteY15" fmla="*/ 0 h 10000"/>
              <a:gd name="connsiteX0" fmla="*/ 2546 w 10000"/>
              <a:gd name="connsiteY0" fmla="*/ 0 h 10021"/>
              <a:gd name="connsiteX1" fmla="*/ 2336 w 10000"/>
              <a:gd name="connsiteY1" fmla="*/ 1297 h 10021"/>
              <a:gd name="connsiteX2" fmla="*/ 1470 w 10000"/>
              <a:gd name="connsiteY2" fmla="*/ 1132 h 10021"/>
              <a:gd name="connsiteX3" fmla="*/ 1522 w 10000"/>
              <a:gd name="connsiteY3" fmla="*/ 2831 h 10021"/>
              <a:gd name="connsiteX4" fmla="*/ 1102 w 10000"/>
              <a:gd name="connsiteY4" fmla="*/ 3161 h 10021"/>
              <a:gd name="connsiteX5" fmla="*/ 1733 w 10000"/>
              <a:gd name="connsiteY5" fmla="*/ 4116 h 10021"/>
              <a:gd name="connsiteX6" fmla="*/ 1041 w 10000"/>
              <a:gd name="connsiteY6" fmla="*/ 4537 h 10021"/>
              <a:gd name="connsiteX7" fmla="*/ 761 w 10000"/>
              <a:gd name="connsiteY7" fmla="*/ 5401 h 10021"/>
              <a:gd name="connsiteX8" fmla="*/ 228 w 10000"/>
              <a:gd name="connsiteY8" fmla="*/ 6078 h 10021"/>
              <a:gd name="connsiteX9" fmla="*/ 630 w 10000"/>
              <a:gd name="connsiteY9" fmla="*/ 6557 h 10021"/>
              <a:gd name="connsiteX10" fmla="*/ 22 w 10000"/>
              <a:gd name="connsiteY10" fmla="*/ 6558 h 10021"/>
              <a:gd name="connsiteX11" fmla="*/ 0 w 10000"/>
              <a:gd name="connsiteY11" fmla="*/ 7406 h 10021"/>
              <a:gd name="connsiteX12" fmla="*/ 5617 w 10000"/>
              <a:gd name="connsiteY12" fmla="*/ 9953 h 10021"/>
              <a:gd name="connsiteX13" fmla="*/ 8796 w 10000"/>
              <a:gd name="connsiteY13" fmla="*/ 10021 h 10021"/>
              <a:gd name="connsiteX14" fmla="*/ 10000 w 10000"/>
              <a:gd name="connsiteY14" fmla="*/ 755 h 10021"/>
              <a:gd name="connsiteX15" fmla="*/ 2546 w 10000"/>
              <a:gd name="connsiteY15" fmla="*/ 0 h 1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000" h="10021">
                <a:moveTo>
                  <a:pt x="2546" y="0"/>
                </a:moveTo>
                <a:cubicBezTo>
                  <a:pt x="2475" y="432"/>
                  <a:pt x="2406" y="865"/>
                  <a:pt x="2336" y="1297"/>
                </a:cubicBezTo>
                <a:lnTo>
                  <a:pt x="1470" y="1132"/>
                </a:lnTo>
                <a:cubicBezTo>
                  <a:pt x="1487" y="1698"/>
                  <a:pt x="1505" y="2264"/>
                  <a:pt x="1522" y="2831"/>
                </a:cubicBezTo>
                <a:lnTo>
                  <a:pt x="1102" y="3161"/>
                </a:lnTo>
                <a:lnTo>
                  <a:pt x="1733" y="4116"/>
                </a:lnTo>
                <a:lnTo>
                  <a:pt x="1041" y="4537"/>
                </a:lnTo>
                <a:cubicBezTo>
                  <a:pt x="948" y="4825"/>
                  <a:pt x="854" y="5113"/>
                  <a:pt x="761" y="5401"/>
                </a:cubicBezTo>
                <a:lnTo>
                  <a:pt x="228" y="6078"/>
                </a:lnTo>
                <a:lnTo>
                  <a:pt x="630" y="6557"/>
                </a:lnTo>
                <a:lnTo>
                  <a:pt x="22" y="6558"/>
                </a:lnTo>
                <a:cubicBezTo>
                  <a:pt x="5" y="6786"/>
                  <a:pt x="17" y="7178"/>
                  <a:pt x="0" y="7406"/>
                </a:cubicBezTo>
                <a:lnTo>
                  <a:pt x="5617" y="9953"/>
                </a:lnTo>
                <a:lnTo>
                  <a:pt x="8796" y="10021"/>
                </a:lnTo>
                <a:lnTo>
                  <a:pt x="10000" y="755"/>
                </a:lnTo>
                <a:lnTo>
                  <a:pt x="2546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4" name="Freeform 50"/>
          <p:cNvSpPr>
            <a:spLocks/>
          </p:cNvSpPr>
          <p:nvPr/>
        </p:nvSpPr>
        <p:spPr bwMode="auto">
          <a:xfrm>
            <a:off x="7142512" y="1879362"/>
            <a:ext cx="842962" cy="749300"/>
          </a:xfrm>
          <a:custGeom>
            <a:avLst/>
            <a:gdLst/>
            <a:ahLst/>
            <a:cxnLst>
              <a:cxn ang="0">
                <a:pos x="30" y="200"/>
              </a:cxn>
              <a:cxn ang="0">
                <a:pos x="66" y="183"/>
              </a:cxn>
              <a:cxn ang="0">
                <a:pos x="114" y="180"/>
              </a:cxn>
              <a:cxn ang="0">
                <a:pos x="126" y="164"/>
              </a:cxn>
              <a:cxn ang="0">
                <a:pos x="143" y="162"/>
              </a:cxn>
              <a:cxn ang="0">
                <a:pos x="152" y="145"/>
              </a:cxn>
              <a:cxn ang="0">
                <a:pos x="168" y="139"/>
              </a:cxn>
              <a:cxn ang="0">
                <a:pos x="162" y="107"/>
              </a:cxn>
              <a:cxn ang="0">
                <a:pos x="152" y="98"/>
              </a:cxn>
              <a:cxn ang="0">
                <a:pos x="172" y="73"/>
              </a:cxn>
              <a:cxn ang="0">
                <a:pos x="185" y="73"/>
              </a:cxn>
              <a:cxn ang="0">
                <a:pos x="230" y="20"/>
              </a:cxn>
              <a:cxn ang="0">
                <a:pos x="297" y="0"/>
              </a:cxn>
              <a:cxn ang="0">
                <a:pos x="304" y="51"/>
              </a:cxn>
              <a:cxn ang="0">
                <a:pos x="307" y="49"/>
              </a:cxn>
              <a:cxn ang="0">
                <a:pos x="323" y="67"/>
              </a:cxn>
              <a:cxn ang="0">
                <a:pos x="323" y="120"/>
              </a:cxn>
              <a:cxn ang="0">
                <a:pos x="342" y="163"/>
              </a:cxn>
              <a:cxn ang="0">
                <a:pos x="349" y="219"/>
              </a:cxn>
              <a:cxn ang="0">
                <a:pos x="350" y="267"/>
              </a:cxn>
              <a:cxn ang="0">
                <a:pos x="373" y="283"/>
              </a:cxn>
              <a:cxn ang="0">
                <a:pos x="355" y="306"/>
              </a:cxn>
              <a:cxn ang="0">
                <a:pos x="312" y="278"/>
              </a:cxn>
              <a:cxn ang="0">
                <a:pos x="290" y="280"/>
              </a:cxn>
              <a:cxn ang="0">
                <a:pos x="269" y="273"/>
              </a:cxn>
              <a:cxn ang="0">
                <a:pos x="270" y="257"/>
              </a:cxn>
              <a:cxn ang="0">
                <a:pos x="256" y="251"/>
              </a:cxn>
              <a:cxn ang="0">
                <a:pos x="10" y="294"/>
              </a:cxn>
              <a:cxn ang="0">
                <a:pos x="0" y="280"/>
              </a:cxn>
              <a:cxn ang="0">
                <a:pos x="38" y="227"/>
              </a:cxn>
              <a:cxn ang="0">
                <a:pos x="30" y="200"/>
              </a:cxn>
            </a:cxnLst>
            <a:rect l="0" t="0" r="r" b="b"/>
            <a:pathLst>
              <a:path w="374" h="307">
                <a:moveTo>
                  <a:pt x="30" y="200"/>
                </a:moveTo>
                <a:lnTo>
                  <a:pt x="66" y="183"/>
                </a:lnTo>
                <a:lnTo>
                  <a:pt x="114" y="180"/>
                </a:lnTo>
                <a:lnTo>
                  <a:pt x="126" y="164"/>
                </a:lnTo>
                <a:lnTo>
                  <a:pt x="143" y="162"/>
                </a:lnTo>
                <a:lnTo>
                  <a:pt x="152" y="145"/>
                </a:lnTo>
                <a:lnTo>
                  <a:pt x="168" y="139"/>
                </a:lnTo>
                <a:lnTo>
                  <a:pt x="162" y="107"/>
                </a:lnTo>
                <a:lnTo>
                  <a:pt x="152" y="98"/>
                </a:lnTo>
                <a:lnTo>
                  <a:pt x="172" y="73"/>
                </a:lnTo>
                <a:lnTo>
                  <a:pt x="185" y="73"/>
                </a:lnTo>
                <a:lnTo>
                  <a:pt x="230" y="20"/>
                </a:lnTo>
                <a:lnTo>
                  <a:pt x="297" y="0"/>
                </a:lnTo>
                <a:lnTo>
                  <a:pt x="304" y="51"/>
                </a:lnTo>
                <a:lnTo>
                  <a:pt x="307" y="49"/>
                </a:lnTo>
                <a:lnTo>
                  <a:pt x="323" y="67"/>
                </a:lnTo>
                <a:lnTo>
                  <a:pt x="323" y="120"/>
                </a:lnTo>
                <a:lnTo>
                  <a:pt x="342" y="163"/>
                </a:lnTo>
                <a:lnTo>
                  <a:pt x="349" y="219"/>
                </a:lnTo>
                <a:lnTo>
                  <a:pt x="350" y="267"/>
                </a:lnTo>
                <a:lnTo>
                  <a:pt x="373" y="283"/>
                </a:lnTo>
                <a:lnTo>
                  <a:pt x="355" y="306"/>
                </a:lnTo>
                <a:lnTo>
                  <a:pt x="312" y="278"/>
                </a:lnTo>
                <a:lnTo>
                  <a:pt x="290" y="280"/>
                </a:lnTo>
                <a:lnTo>
                  <a:pt x="269" y="273"/>
                </a:lnTo>
                <a:lnTo>
                  <a:pt x="270" y="257"/>
                </a:lnTo>
                <a:lnTo>
                  <a:pt x="256" y="251"/>
                </a:lnTo>
                <a:lnTo>
                  <a:pt x="10" y="294"/>
                </a:lnTo>
                <a:lnTo>
                  <a:pt x="0" y="280"/>
                </a:lnTo>
                <a:lnTo>
                  <a:pt x="38" y="227"/>
                </a:lnTo>
                <a:lnTo>
                  <a:pt x="30" y="20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prstClr val="white"/>
                </a:solidFill>
                <a:latin typeface="Avenir LT Std 35 Light" pitchFamily="34" charset="0"/>
              </a:rPr>
              <a:t> </a:t>
            </a:r>
          </a:p>
        </p:txBody>
      </p:sp>
      <p:sp>
        <p:nvSpPr>
          <p:cNvPr id="55" name="Freeform 51"/>
          <p:cNvSpPr>
            <a:spLocks/>
          </p:cNvSpPr>
          <p:nvPr/>
        </p:nvSpPr>
        <p:spPr bwMode="auto">
          <a:xfrm>
            <a:off x="7941024" y="2515950"/>
            <a:ext cx="247650" cy="157162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45" y="26"/>
              </a:cxn>
              <a:cxn ang="0">
                <a:pos x="89" y="0"/>
              </a:cxn>
              <a:cxn ang="0">
                <a:pos x="97" y="1"/>
              </a:cxn>
              <a:cxn ang="0">
                <a:pos x="109" y="2"/>
              </a:cxn>
              <a:cxn ang="0">
                <a:pos x="67" y="36"/>
              </a:cxn>
              <a:cxn ang="0">
                <a:pos x="12" y="63"/>
              </a:cxn>
              <a:cxn ang="0">
                <a:pos x="0" y="46"/>
              </a:cxn>
            </a:cxnLst>
            <a:rect l="0" t="0" r="r" b="b"/>
            <a:pathLst>
              <a:path w="110" h="64">
                <a:moveTo>
                  <a:pt x="0" y="46"/>
                </a:moveTo>
                <a:lnTo>
                  <a:pt x="45" y="26"/>
                </a:lnTo>
                <a:lnTo>
                  <a:pt x="89" y="0"/>
                </a:lnTo>
                <a:lnTo>
                  <a:pt x="97" y="1"/>
                </a:lnTo>
                <a:lnTo>
                  <a:pt x="109" y="2"/>
                </a:lnTo>
                <a:lnTo>
                  <a:pt x="67" y="36"/>
                </a:lnTo>
                <a:lnTo>
                  <a:pt x="12" y="63"/>
                </a:lnTo>
                <a:lnTo>
                  <a:pt x="0" y="46"/>
                </a:lnTo>
              </a:path>
            </a:pathLst>
          </a:cu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6" name="Freeform 53"/>
          <p:cNvSpPr>
            <a:spLocks/>
          </p:cNvSpPr>
          <p:nvPr/>
        </p:nvSpPr>
        <p:spPr bwMode="auto">
          <a:xfrm>
            <a:off x="4975574" y="1615837"/>
            <a:ext cx="879475" cy="1014413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3" y="34"/>
              </a:cxn>
              <a:cxn ang="0">
                <a:pos x="101" y="0"/>
              </a:cxn>
              <a:cxn ang="0">
                <a:pos x="124" y="9"/>
              </a:cxn>
              <a:cxn ang="0">
                <a:pos x="128" y="36"/>
              </a:cxn>
              <a:cxn ang="0">
                <a:pos x="177" y="65"/>
              </a:cxn>
              <a:cxn ang="0">
                <a:pos x="192" y="52"/>
              </a:cxn>
              <a:cxn ang="0">
                <a:pos x="221" y="52"/>
              </a:cxn>
              <a:cxn ang="0">
                <a:pos x="243" y="76"/>
              </a:cxn>
              <a:cxn ang="0">
                <a:pos x="258" y="68"/>
              </a:cxn>
              <a:cxn ang="0">
                <a:pos x="301" y="77"/>
              </a:cxn>
              <a:cxn ang="0">
                <a:pos x="316" y="59"/>
              </a:cxn>
              <a:cxn ang="0">
                <a:pos x="343" y="73"/>
              </a:cxn>
              <a:cxn ang="0">
                <a:pos x="391" y="71"/>
              </a:cxn>
              <a:cxn ang="0">
                <a:pos x="313" y="125"/>
              </a:cxn>
              <a:cxn ang="0">
                <a:pos x="274" y="173"/>
              </a:cxn>
              <a:cxn ang="0">
                <a:pos x="282" y="243"/>
              </a:cxn>
              <a:cxn ang="0">
                <a:pos x="255" y="271"/>
              </a:cxn>
              <a:cxn ang="0">
                <a:pos x="266" y="292"/>
              </a:cxn>
              <a:cxn ang="0">
                <a:pos x="266" y="343"/>
              </a:cxn>
              <a:cxn ang="0">
                <a:pos x="292" y="343"/>
              </a:cxn>
              <a:cxn ang="0">
                <a:pos x="332" y="380"/>
              </a:cxn>
              <a:cxn ang="0">
                <a:pos x="348" y="425"/>
              </a:cxn>
              <a:cxn ang="0">
                <a:pos x="72" y="438"/>
              </a:cxn>
              <a:cxn ang="0">
                <a:pos x="73" y="316"/>
              </a:cxn>
              <a:cxn ang="0">
                <a:pos x="48" y="290"/>
              </a:cxn>
              <a:cxn ang="0">
                <a:pos x="57" y="258"/>
              </a:cxn>
              <a:cxn ang="0">
                <a:pos x="65" y="239"/>
              </a:cxn>
              <a:cxn ang="0">
                <a:pos x="48" y="155"/>
              </a:cxn>
              <a:cxn ang="0">
                <a:pos x="25" y="100"/>
              </a:cxn>
              <a:cxn ang="0">
                <a:pos x="0" y="34"/>
              </a:cxn>
            </a:cxnLst>
            <a:rect l="0" t="0" r="r" b="b"/>
            <a:pathLst>
              <a:path w="392" h="439">
                <a:moveTo>
                  <a:pt x="0" y="34"/>
                </a:moveTo>
                <a:lnTo>
                  <a:pt x="103" y="34"/>
                </a:lnTo>
                <a:lnTo>
                  <a:pt x="101" y="0"/>
                </a:lnTo>
                <a:lnTo>
                  <a:pt x="124" y="9"/>
                </a:lnTo>
                <a:lnTo>
                  <a:pt x="128" y="36"/>
                </a:lnTo>
                <a:lnTo>
                  <a:pt x="177" y="65"/>
                </a:lnTo>
                <a:lnTo>
                  <a:pt x="192" y="52"/>
                </a:lnTo>
                <a:lnTo>
                  <a:pt x="221" y="52"/>
                </a:lnTo>
                <a:lnTo>
                  <a:pt x="243" y="76"/>
                </a:lnTo>
                <a:lnTo>
                  <a:pt x="258" y="68"/>
                </a:lnTo>
                <a:lnTo>
                  <a:pt x="301" y="77"/>
                </a:lnTo>
                <a:lnTo>
                  <a:pt x="316" y="59"/>
                </a:lnTo>
                <a:lnTo>
                  <a:pt x="343" y="73"/>
                </a:lnTo>
                <a:lnTo>
                  <a:pt x="391" y="71"/>
                </a:lnTo>
                <a:lnTo>
                  <a:pt x="313" y="125"/>
                </a:lnTo>
                <a:lnTo>
                  <a:pt x="274" y="173"/>
                </a:lnTo>
                <a:lnTo>
                  <a:pt x="282" y="243"/>
                </a:lnTo>
                <a:lnTo>
                  <a:pt x="255" y="271"/>
                </a:lnTo>
                <a:lnTo>
                  <a:pt x="266" y="292"/>
                </a:lnTo>
                <a:lnTo>
                  <a:pt x="266" y="343"/>
                </a:lnTo>
                <a:lnTo>
                  <a:pt x="292" y="343"/>
                </a:lnTo>
                <a:lnTo>
                  <a:pt x="332" y="380"/>
                </a:lnTo>
                <a:lnTo>
                  <a:pt x="348" y="425"/>
                </a:lnTo>
                <a:lnTo>
                  <a:pt x="72" y="438"/>
                </a:lnTo>
                <a:lnTo>
                  <a:pt x="73" y="316"/>
                </a:lnTo>
                <a:lnTo>
                  <a:pt x="48" y="290"/>
                </a:lnTo>
                <a:lnTo>
                  <a:pt x="57" y="258"/>
                </a:lnTo>
                <a:lnTo>
                  <a:pt x="65" y="239"/>
                </a:lnTo>
                <a:lnTo>
                  <a:pt x="48" y="155"/>
                </a:lnTo>
                <a:lnTo>
                  <a:pt x="25" y="100"/>
                </a:lnTo>
                <a:lnTo>
                  <a:pt x="0" y="34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7" name="Freeform 60"/>
          <p:cNvSpPr>
            <a:spLocks/>
          </p:cNvSpPr>
          <p:nvPr/>
        </p:nvSpPr>
        <p:spPr bwMode="auto">
          <a:xfrm>
            <a:off x="4227862" y="2188925"/>
            <a:ext cx="920750" cy="582612"/>
          </a:xfrm>
          <a:custGeom>
            <a:avLst/>
            <a:gdLst>
              <a:gd name="connsiteX0" fmla="*/ 126 w 9934"/>
              <a:gd name="connsiteY0" fmla="*/ 0 h 9963"/>
              <a:gd name="connsiteX1" fmla="*/ 102 w 9934"/>
              <a:gd name="connsiteY1" fmla="*/ 3911 h 9963"/>
              <a:gd name="connsiteX2" fmla="*/ 0 w 9934"/>
              <a:gd name="connsiteY2" fmla="*/ 8205 h 9963"/>
              <a:gd name="connsiteX3" fmla="*/ 7200 w 9934"/>
              <a:gd name="connsiteY3" fmla="*/ 8561 h 9963"/>
              <a:gd name="connsiteX4" fmla="*/ 7968 w 9934"/>
              <a:gd name="connsiteY4" fmla="*/ 9188 h 9963"/>
              <a:gd name="connsiteX5" fmla="*/ 8495 w 9934"/>
              <a:gd name="connsiteY5" fmla="*/ 8303 h 9963"/>
              <a:gd name="connsiteX6" fmla="*/ 9934 w 9934"/>
              <a:gd name="connsiteY6" fmla="*/ 9963 h 9963"/>
              <a:gd name="connsiteX7" fmla="*/ 9718 w 9934"/>
              <a:gd name="connsiteY7" fmla="*/ 8229 h 9963"/>
              <a:gd name="connsiteX8" fmla="*/ 9862 w 9934"/>
              <a:gd name="connsiteY8" fmla="*/ 6974 h 9963"/>
              <a:gd name="connsiteX9" fmla="*/ 9934 w 9934"/>
              <a:gd name="connsiteY9" fmla="*/ 2399 h 9963"/>
              <a:gd name="connsiteX10" fmla="*/ 9287 w 9934"/>
              <a:gd name="connsiteY10" fmla="*/ 1439 h 9963"/>
              <a:gd name="connsiteX11" fmla="*/ 9550 w 9934"/>
              <a:gd name="connsiteY11" fmla="*/ 148 h 9963"/>
              <a:gd name="connsiteX12" fmla="*/ 4802 w 9934"/>
              <a:gd name="connsiteY12" fmla="*/ 111 h 9963"/>
              <a:gd name="connsiteX13" fmla="*/ 126 w 9934"/>
              <a:gd name="connsiteY13" fmla="*/ 0 h 9963"/>
              <a:gd name="connsiteX0" fmla="*/ 127 w 10000"/>
              <a:gd name="connsiteY0" fmla="*/ 0 h 10000"/>
              <a:gd name="connsiteX1" fmla="*/ 103 w 10000"/>
              <a:gd name="connsiteY1" fmla="*/ 3926 h 10000"/>
              <a:gd name="connsiteX2" fmla="*/ 0 w 10000"/>
              <a:gd name="connsiteY2" fmla="*/ 8235 h 10000"/>
              <a:gd name="connsiteX3" fmla="*/ 7248 w 10000"/>
              <a:gd name="connsiteY3" fmla="*/ 8593 h 10000"/>
              <a:gd name="connsiteX4" fmla="*/ 7894 w 10000"/>
              <a:gd name="connsiteY4" fmla="*/ 9359 h 10000"/>
              <a:gd name="connsiteX5" fmla="*/ 8551 w 10000"/>
              <a:gd name="connsiteY5" fmla="*/ 8334 h 10000"/>
              <a:gd name="connsiteX6" fmla="*/ 10000 w 10000"/>
              <a:gd name="connsiteY6" fmla="*/ 10000 h 10000"/>
              <a:gd name="connsiteX7" fmla="*/ 9783 w 10000"/>
              <a:gd name="connsiteY7" fmla="*/ 8260 h 10000"/>
              <a:gd name="connsiteX8" fmla="*/ 9928 w 10000"/>
              <a:gd name="connsiteY8" fmla="*/ 7000 h 10000"/>
              <a:gd name="connsiteX9" fmla="*/ 10000 w 10000"/>
              <a:gd name="connsiteY9" fmla="*/ 2408 h 10000"/>
              <a:gd name="connsiteX10" fmla="*/ 9349 w 10000"/>
              <a:gd name="connsiteY10" fmla="*/ 1444 h 10000"/>
              <a:gd name="connsiteX11" fmla="*/ 9613 w 10000"/>
              <a:gd name="connsiteY11" fmla="*/ 149 h 10000"/>
              <a:gd name="connsiteX12" fmla="*/ 4834 w 10000"/>
              <a:gd name="connsiteY12" fmla="*/ 111 h 10000"/>
              <a:gd name="connsiteX13" fmla="*/ 127 w 10000"/>
              <a:gd name="connsiteY13" fmla="*/ 0 h 10000"/>
              <a:gd name="connsiteX0" fmla="*/ 127 w 10000"/>
              <a:gd name="connsiteY0" fmla="*/ 0 h 10000"/>
              <a:gd name="connsiteX1" fmla="*/ 103 w 10000"/>
              <a:gd name="connsiteY1" fmla="*/ 3926 h 10000"/>
              <a:gd name="connsiteX2" fmla="*/ 0 w 10000"/>
              <a:gd name="connsiteY2" fmla="*/ 8235 h 10000"/>
              <a:gd name="connsiteX3" fmla="*/ 7248 w 10000"/>
              <a:gd name="connsiteY3" fmla="*/ 8593 h 10000"/>
              <a:gd name="connsiteX4" fmla="*/ 7894 w 10000"/>
              <a:gd name="connsiteY4" fmla="*/ 9359 h 10000"/>
              <a:gd name="connsiteX5" fmla="*/ 8551 w 10000"/>
              <a:gd name="connsiteY5" fmla="*/ 8334 h 10000"/>
              <a:gd name="connsiteX6" fmla="*/ 10000 w 10000"/>
              <a:gd name="connsiteY6" fmla="*/ 10000 h 10000"/>
              <a:gd name="connsiteX7" fmla="*/ 9783 w 10000"/>
              <a:gd name="connsiteY7" fmla="*/ 8260 h 10000"/>
              <a:gd name="connsiteX8" fmla="*/ 9928 w 10000"/>
              <a:gd name="connsiteY8" fmla="*/ 7000 h 10000"/>
              <a:gd name="connsiteX9" fmla="*/ 10000 w 10000"/>
              <a:gd name="connsiteY9" fmla="*/ 2408 h 10000"/>
              <a:gd name="connsiteX10" fmla="*/ 9349 w 10000"/>
              <a:gd name="connsiteY10" fmla="*/ 1444 h 10000"/>
              <a:gd name="connsiteX11" fmla="*/ 9613 w 10000"/>
              <a:gd name="connsiteY11" fmla="*/ 149 h 10000"/>
              <a:gd name="connsiteX12" fmla="*/ 127 w 10000"/>
              <a:gd name="connsiteY12" fmla="*/ 0 h 10000"/>
              <a:gd name="connsiteX0" fmla="*/ 127 w 10000"/>
              <a:gd name="connsiteY0" fmla="*/ 0 h 10000"/>
              <a:gd name="connsiteX1" fmla="*/ 103 w 10000"/>
              <a:gd name="connsiteY1" fmla="*/ 3926 h 10000"/>
              <a:gd name="connsiteX2" fmla="*/ 0 w 10000"/>
              <a:gd name="connsiteY2" fmla="*/ 8235 h 10000"/>
              <a:gd name="connsiteX3" fmla="*/ 7248 w 10000"/>
              <a:gd name="connsiteY3" fmla="*/ 8593 h 10000"/>
              <a:gd name="connsiteX4" fmla="*/ 7894 w 10000"/>
              <a:gd name="connsiteY4" fmla="*/ 9359 h 10000"/>
              <a:gd name="connsiteX5" fmla="*/ 8551 w 10000"/>
              <a:gd name="connsiteY5" fmla="*/ 8334 h 10000"/>
              <a:gd name="connsiteX6" fmla="*/ 10000 w 10000"/>
              <a:gd name="connsiteY6" fmla="*/ 10000 h 10000"/>
              <a:gd name="connsiteX7" fmla="*/ 9783 w 10000"/>
              <a:gd name="connsiteY7" fmla="*/ 8260 h 10000"/>
              <a:gd name="connsiteX8" fmla="*/ 9928 w 10000"/>
              <a:gd name="connsiteY8" fmla="*/ 7000 h 10000"/>
              <a:gd name="connsiteX9" fmla="*/ 10000 w 10000"/>
              <a:gd name="connsiteY9" fmla="*/ 2408 h 10000"/>
              <a:gd name="connsiteX10" fmla="*/ 9349 w 10000"/>
              <a:gd name="connsiteY10" fmla="*/ 1444 h 10000"/>
              <a:gd name="connsiteX11" fmla="*/ 9592 w 10000"/>
              <a:gd name="connsiteY11" fmla="*/ 115 h 10000"/>
              <a:gd name="connsiteX12" fmla="*/ 127 w 10000"/>
              <a:gd name="connsiteY1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10000">
                <a:moveTo>
                  <a:pt x="127" y="0"/>
                </a:moveTo>
                <a:cubicBezTo>
                  <a:pt x="119" y="1309"/>
                  <a:pt x="111" y="2617"/>
                  <a:pt x="103" y="3926"/>
                </a:cubicBezTo>
                <a:cubicBezTo>
                  <a:pt x="69" y="5362"/>
                  <a:pt x="34" y="6799"/>
                  <a:pt x="0" y="8235"/>
                </a:cubicBezTo>
                <a:lnTo>
                  <a:pt x="7248" y="8593"/>
                </a:lnTo>
                <a:lnTo>
                  <a:pt x="7894" y="9359"/>
                </a:lnTo>
                <a:lnTo>
                  <a:pt x="8551" y="8334"/>
                </a:lnTo>
                <a:lnTo>
                  <a:pt x="10000" y="10000"/>
                </a:lnTo>
                <a:cubicBezTo>
                  <a:pt x="9928" y="9420"/>
                  <a:pt x="9855" y="8840"/>
                  <a:pt x="9783" y="8260"/>
                </a:cubicBezTo>
                <a:cubicBezTo>
                  <a:pt x="9831" y="7840"/>
                  <a:pt x="9880" y="7420"/>
                  <a:pt x="9928" y="7000"/>
                </a:cubicBezTo>
                <a:cubicBezTo>
                  <a:pt x="9952" y="5469"/>
                  <a:pt x="9976" y="3939"/>
                  <a:pt x="10000" y="2408"/>
                </a:cubicBezTo>
                <a:lnTo>
                  <a:pt x="9349" y="1444"/>
                </a:lnTo>
                <a:lnTo>
                  <a:pt x="9592" y="115"/>
                </a:lnTo>
                <a:lnTo>
                  <a:pt x="127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grpSp>
        <p:nvGrpSpPr>
          <p:cNvPr id="58" name="Group 68" descr="Dark horizontal"/>
          <p:cNvGrpSpPr>
            <a:grpSpLocks/>
          </p:cNvGrpSpPr>
          <p:nvPr/>
        </p:nvGrpSpPr>
        <p:grpSpPr bwMode="auto">
          <a:xfrm>
            <a:off x="5803918" y="1853138"/>
            <a:ext cx="1028550" cy="937231"/>
            <a:chOff x="3759" y="1647"/>
            <a:chExt cx="459" cy="408"/>
          </a:xfrm>
          <a:solidFill>
            <a:schemeClr val="tx1">
              <a:lumMod val="50000"/>
            </a:schemeClr>
          </a:solidFill>
        </p:grpSpPr>
        <p:sp>
          <p:nvSpPr>
            <p:cNvPr id="118" name="Freeform 65"/>
            <p:cNvSpPr>
              <a:spLocks/>
            </p:cNvSpPr>
            <p:nvPr/>
          </p:nvSpPr>
          <p:spPr bwMode="auto">
            <a:xfrm>
              <a:off x="3759" y="1647"/>
              <a:ext cx="318" cy="138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72" y="0"/>
                </a:cxn>
                <a:cxn ang="0">
                  <a:pos x="59" y="31"/>
                </a:cxn>
                <a:cxn ang="0">
                  <a:pos x="68" y="40"/>
                </a:cxn>
                <a:cxn ang="0">
                  <a:pos x="91" y="28"/>
                </a:cxn>
                <a:cxn ang="0">
                  <a:pos x="140" y="47"/>
                </a:cxn>
                <a:cxn ang="0">
                  <a:pos x="161" y="31"/>
                </a:cxn>
                <a:cxn ang="0">
                  <a:pos x="225" y="22"/>
                </a:cxn>
                <a:cxn ang="0">
                  <a:pos x="238" y="41"/>
                </a:cxn>
                <a:cxn ang="0">
                  <a:pos x="264" y="37"/>
                </a:cxn>
                <a:cxn ang="0">
                  <a:pos x="314" y="57"/>
                </a:cxn>
                <a:cxn ang="0">
                  <a:pos x="317" y="72"/>
                </a:cxn>
                <a:cxn ang="0">
                  <a:pos x="263" y="85"/>
                </a:cxn>
                <a:cxn ang="0">
                  <a:pos x="247" y="76"/>
                </a:cxn>
                <a:cxn ang="0">
                  <a:pos x="219" y="79"/>
                </a:cxn>
                <a:cxn ang="0">
                  <a:pos x="187" y="98"/>
                </a:cxn>
                <a:cxn ang="0">
                  <a:pos x="174" y="99"/>
                </a:cxn>
                <a:cxn ang="0">
                  <a:pos x="162" y="85"/>
                </a:cxn>
                <a:cxn ang="0">
                  <a:pos x="144" y="136"/>
                </a:cxn>
                <a:cxn ang="0">
                  <a:pos x="124" y="137"/>
                </a:cxn>
                <a:cxn ang="0">
                  <a:pos x="115" y="117"/>
                </a:cxn>
                <a:cxn ang="0">
                  <a:pos x="73" y="108"/>
                </a:cxn>
                <a:cxn ang="0">
                  <a:pos x="52" y="93"/>
                </a:cxn>
                <a:cxn ang="0">
                  <a:pos x="17" y="98"/>
                </a:cxn>
                <a:cxn ang="0">
                  <a:pos x="0" y="76"/>
                </a:cxn>
              </a:cxnLst>
              <a:rect l="0" t="0" r="r" b="b"/>
              <a:pathLst>
                <a:path w="318" h="138">
                  <a:moveTo>
                    <a:pt x="0" y="76"/>
                  </a:moveTo>
                  <a:lnTo>
                    <a:pt x="72" y="0"/>
                  </a:lnTo>
                  <a:lnTo>
                    <a:pt x="59" y="31"/>
                  </a:lnTo>
                  <a:lnTo>
                    <a:pt x="68" y="40"/>
                  </a:lnTo>
                  <a:lnTo>
                    <a:pt x="91" y="28"/>
                  </a:lnTo>
                  <a:lnTo>
                    <a:pt x="140" y="47"/>
                  </a:lnTo>
                  <a:lnTo>
                    <a:pt x="161" y="31"/>
                  </a:lnTo>
                  <a:lnTo>
                    <a:pt x="225" y="22"/>
                  </a:lnTo>
                  <a:lnTo>
                    <a:pt x="238" y="41"/>
                  </a:lnTo>
                  <a:lnTo>
                    <a:pt x="264" y="37"/>
                  </a:lnTo>
                  <a:lnTo>
                    <a:pt x="314" y="57"/>
                  </a:lnTo>
                  <a:lnTo>
                    <a:pt x="317" y="72"/>
                  </a:lnTo>
                  <a:lnTo>
                    <a:pt x="263" y="85"/>
                  </a:lnTo>
                  <a:lnTo>
                    <a:pt x="247" y="76"/>
                  </a:lnTo>
                  <a:lnTo>
                    <a:pt x="219" y="79"/>
                  </a:lnTo>
                  <a:lnTo>
                    <a:pt x="187" y="98"/>
                  </a:lnTo>
                  <a:lnTo>
                    <a:pt x="174" y="99"/>
                  </a:lnTo>
                  <a:lnTo>
                    <a:pt x="162" y="85"/>
                  </a:lnTo>
                  <a:lnTo>
                    <a:pt x="144" y="136"/>
                  </a:lnTo>
                  <a:lnTo>
                    <a:pt x="124" y="137"/>
                  </a:lnTo>
                  <a:lnTo>
                    <a:pt x="115" y="117"/>
                  </a:lnTo>
                  <a:lnTo>
                    <a:pt x="73" y="108"/>
                  </a:lnTo>
                  <a:lnTo>
                    <a:pt x="52" y="93"/>
                  </a:lnTo>
                  <a:lnTo>
                    <a:pt x="17" y="98"/>
                  </a:lnTo>
                  <a:lnTo>
                    <a:pt x="0" y="76"/>
                  </a:lnTo>
                </a:path>
              </a:pathLst>
            </a:custGeom>
            <a:grpFill/>
            <a:ln w="1905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19" name="Freeform 66"/>
            <p:cNvSpPr>
              <a:spLocks/>
            </p:cNvSpPr>
            <p:nvPr/>
          </p:nvSpPr>
          <p:spPr bwMode="auto">
            <a:xfrm>
              <a:off x="3989" y="1747"/>
              <a:ext cx="229" cy="308"/>
            </a:xfrm>
            <a:custGeom>
              <a:avLst/>
              <a:gdLst/>
              <a:ahLst/>
              <a:cxnLst>
                <a:cxn ang="0">
                  <a:pos x="57" y="13"/>
                </a:cxn>
                <a:cxn ang="0">
                  <a:pos x="66" y="32"/>
                </a:cxn>
                <a:cxn ang="0">
                  <a:pos x="50" y="44"/>
                </a:cxn>
                <a:cxn ang="0">
                  <a:pos x="49" y="93"/>
                </a:cxn>
                <a:cxn ang="0">
                  <a:pos x="40" y="61"/>
                </a:cxn>
                <a:cxn ang="0">
                  <a:pos x="7" y="92"/>
                </a:cxn>
                <a:cxn ang="0">
                  <a:pos x="0" y="180"/>
                </a:cxn>
                <a:cxn ang="0">
                  <a:pos x="21" y="224"/>
                </a:cxn>
                <a:cxn ang="0">
                  <a:pos x="23" y="246"/>
                </a:cxn>
                <a:cxn ang="0">
                  <a:pos x="24" y="264"/>
                </a:cxn>
                <a:cxn ang="0">
                  <a:pos x="23" y="278"/>
                </a:cxn>
                <a:cxn ang="0">
                  <a:pos x="19" y="307"/>
                </a:cxn>
                <a:cxn ang="0">
                  <a:pos x="109" y="302"/>
                </a:cxn>
                <a:cxn ang="0">
                  <a:pos x="227" y="291"/>
                </a:cxn>
                <a:cxn ang="0">
                  <a:pos x="206" y="285"/>
                </a:cxn>
                <a:cxn ang="0">
                  <a:pos x="194" y="271"/>
                </a:cxn>
                <a:cxn ang="0">
                  <a:pos x="212" y="257"/>
                </a:cxn>
                <a:cxn ang="0">
                  <a:pos x="212" y="240"/>
                </a:cxn>
                <a:cxn ang="0">
                  <a:pos x="204" y="225"/>
                </a:cxn>
                <a:cxn ang="0">
                  <a:pos x="212" y="214"/>
                </a:cxn>
                <a:cxn ang="0">
                  <a:pos x="228" y="215"/>
                </a:cxn>
                <a:cxn ang="0">
                  <a:pos x="225" y="173"/>
                </a:cxn>
                <a:cxn ang="0">
                  <a:pos x="221" y="147"/>
                </a:cxn>
                <a:cxn ang="0">
                  <a:pos x="211" y="131"/>
                </a:cxn>
                <a:cxn ang="0">
                  <a:pos x="201" y="121"/>
                </a:cxn>
                <a:cxn ang="0">
                  <a:pos x="187" y="118"/>
                </a:cxn>
                <a:cxn ang="0">
                  <a:pos x="173" y="118"/>
                </a:cxn>
                <a:cxn ang="0">
                  <a:pos x="158" y="139"/>
                </a:cxn>
                <a:cxn ang="0">
                  <a:pos x="148" y="145"/>
                </a:cxn>
                <a:cxn ang="0">
                  <a:pos x="142" y="147"/>
                </a:cxn>
                <a:cxn ang="0">
                  <a:pos x="134" y="144"/>
                </a:cxn>
                <a:cxn ang="0">
                  <a:pos x="132" y="134"/>
                </a:cxn>
                <a:cxn ang="0">
                  <a:pos x="134" y="128"/>
                </a:cxn>
                <a:cxn ang="0">
                  <a:pos x="141" y="121"/>
                </a:cxn>
                <a:cxn ang="0">
                  <a:pos x="147" y="118"/>
                </a:cxn>
                <a:cxn ang="0">
                  <a:pos x="153" y="117"/>
                </a:cxn>
                <a:cxn ang="0">
                  <a:pos x="153" y="105"/>
                </a:cxn>
                <a:cxn ang="0">
                  <a:pos x="171" y="93"/>
                </a:cxn>
                <a:cxn ang="0">
                  <a:pos x="153" y="52"/>
                </a:cxn>
                <a:cxn ang="0">
                  <a:pos x="153" y="33"/>
                </a:cxn>
                <a:cxn ang="0">
                  <a:pos x="125" y="25"/>
                </a:cxn>
                <a:cxn ang="0">
                  <a:pos x="83" y="0"/>
                </a:cxn>
                <a:cxn ang="0">
                  <a:pos x="57" y="13"/>
                </a:cxn>
              </a:cxnLst>
              <a:rect l="0" t="0" r="r" b="b"/>
              <a:pathLst>
                <a:path w="229" h="308">
                  <a:moveTo>
                    <a:pt x="57" y="13"/>
                  </a:moveTo>
                  <a:lnTo>
                    <a:pt x="66" y="32"/>
                  </a:lnTo>
                  <a:lnTo>
                    <a:pt x="50" y="44"/>
                  </a:lnTo>
                  <a:lnTo>
                    <a:pt x="49" y="93"/>
                  </a:lnTo>
                  <a:lnTo>
                    <a:pt x="40" y="61"/>
                  </a:lnTo>
                  <a:lnTo>
                    <a:pt x="7" y="92"/>
                  </a:lnTo>
                  <a:lnTo>
                    <a:pt x="0" y="180"/>
                  </a:lnTo>
                  <a:lnTo>
                    <a:pt x="21" y="224"/>
                  </a:lnTo>
                  <a:lnTo>
                    <a:pt x="23" y="246"/>
                  </a:lnTo>
                  <a:lnTo>
                    <a:pt x="24" y="264"/>
                  </a:lnTo>
                  <a:lnTo>
                    <a:pt x="23" y="278"/>
                  </a:lnTo>
                  <a:lnTo>
                    <a:pt x="19" y="307"/>
                  </a:lnTo>
                  <a:lnTo>
                    <a:pt x="109" y="302"/>
                  </a:lnTo>
                  <a:lnTo>
                    <a:pt x="227" y="291"/>
                  </a:lnTo>
                  <a:lnTo>
                    <a:pt x="206" y="285"/>
                  </a:lnTo>
                  <a:lnTo>
                    <a:pt x="194" y="271"/>
                  </a:lnTo>
                  <a:lnTo>
                    <a:pt x="212" y="257"/>
                  </a:lnTo>
                  <a:lnTo>
                    <a:pt x="212" y="240"/>
                  </a:lnTo>
                  <a:lnTo>
                    <a:pt x="204" y="225"/>
                  </a:lnTo>
                  <a:lnTo>
                    <a:pt x="212" y="214"/>
                  </a:lnTo>
                  <a:lnTo>
                    <a:pt x="228" y="215"/>
                  </a:lnTo>
                  <a:lnTo>
                    <a:pt x="225" y="173"/>
                  </a:lnTo>
                  <a:lnTo>
                    <a:pt x="221" y="147"/>
                  </a:lnTo>
                  <a:lnTo>
                    <a:pt x="211" y="131"/>
                  </a:lnTo>
                  <a:lnTo>
                    <a:pt x="201" y="121"/>
                  </a:lnTo>
                  <a:lnTo>
                    <a:pt x="187" y="118"/>
                  </a:lnTo>
                  <a:lnTo>
                    <a:pt x="173" y="118"/>
                  </a:lnTo>
                  <a:lnTo>
                    <a:pt x="158" y="139"/>
                  </a:lnTo>
                  <a:lnTo>
                    <a:pt x="148" y="145"/>
                  </a:lnTo>
                  <a:lnTo>
                    <a:pt x="142" y="147"/>
                  </a:lnTo>
                  <a:lnTo>
                    <a:pt x="134" y="144"/>
                  </a:lnTo>
                  <a:lnTo>
                    <a:pt x="132" y="134"/>
                  </a:lnTo>
                  <a:lnTo>
                    <a:pt x="134" y="128"/>
                  </a:lnTo>
                  <a:lnTo>
                    <a:pt x="141" y="121"/>
                  </a:lnTo>
                  <a:lnTo>
                    <a:pt x="147" y="118"/>
                  </a:lnTo>
                  <a:lnTo>
                    <a:pt x="153" y="117"/>
                  </a:lnTo>
                  <a:lnTo>
                    <a:pt x="153" y="105"/>
                  </a:lnTo>
                  <a:lnTo>
                    <a:pt x="171" y="93"/>
                  </a:lnTo>
                  <a:lnTo>
                    <a:pt x="153" y="52"/>
                  </a:lnTo>
                  <a:lnTo>
                    <a:pt x="153" y="33"/>
                  </a:lnTo>
                  <a:lnTo>
                    <a:pt x="125" y="25"/>
                  </a:lnTo>
                  <a:lnTo>
                    <a:pt x="83" y="0"/>
                  </a:lnTo>
                  <a:lnTo>
                    <a:pt x="57" y="13"/>
                  </a:lnTo>
                </a:path>
              </a:pathLst>
            </a:custGeom>
            <a:grpFill/>
            <a:ln w="1905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</p:grpSp>
      <p:sp>
        <p:nvSpPr>
          <p:cNvPr id="59" name="Freeform 68"/>
          <p:cNvSpPr>
            <a:spLocks/>
          </p:cNvSpPr>
          <p:nvPr/>
        </p:nvSpPr>
        <p:spPr bwMode="auto">
          <a:xfrm>
            <a:off x="2872137" y="2742962"/>
            <a:ext cx="712787" cy="942975"/>
          </a:xfrm>
          <a:custGeom>
            <a:avLst/>
            <a:gdLst>
              <a:gd name="connsiteX0" fmla="*/ 1804 w 9931"/>
              <a:gd name="connsiteY0" fmla="*/ 0 h 9975"/>
              <a:gd name="connsiteX1" fmla="*/ 6693 w 9931"/>
              <a:gd name="connsiteY1" fmla="*/ 516 h 9975"/>
              <a:gd name="connsiteX2" fmla="*/ 6344 w 9931"/>
              <a:gd name="connsiteY2" fmla="*/ 2432 h 9975"/>
              <a:gd name="connsiteX3" fmla="*/ 9931 w 9931"/>
              <a:gd name="connsiteY3" fmla="*/ 2703 h 9975"/>
              <a:gd name="connsiteX4" fmla="*/ 8947 w 9931"/>
              <a:gd name="connsiteY4" fmla="*/ 9975 h 9975"/>
              <a:gd name="connsiteX5" fmla="*/ 0 w 9931"/>
              <a:gd name="connsiteY5" fmla="*/ 9263 h 9975"/>
              <a:gd name="connsiteX6" fmla="*/ 852 w 9931"/>
              <a:gd name="connsiteY6" fmla="*/ 4595 h 9975"/>
              <a:gd name="connsiteX7" fmla="*/ 1804 w 9931"/>
              <a:gd name="connsiteY7" fmla="*/ 0 h 9975"/>
              <a:gd name="connsiteX0" fmla="*/ 1928 w 10111"/>
              <a:gd name="connsiteY0" fmla="*/ 0 h 10000"/>
              <a:gd name="connsiteX1" fmla="*/ 6851 w 10111"/>
              <a:gd name="connsiteY1" fmla="*/ 517 h 10000"/>
              <a:gd name="connsiteX2" fmla="*/ 6499 w 10111"/>
              <a:gd name="connsiteY2" fmla="*/ 2438 h 10000"/>
              <a:gd name="connsiteX3" fmla="*/ 10111 w 10111"/>
              <a:gd name="connsiteY3" fmla="*/ 2710 h 10000"/>
              <a:gd name="connsiteX4" fmla="*/ 9120 w 10111"/>
              <a:gd name="connsiteY4" fmla="*/ 10000 h 10000"/>
              <a:gd name="connsiteX5" fmla="*/ 0 w 10111"/>
              <a:gd name="connsiteY5" fmla="*/ 9315 h 10000"/>
              <a:gd name="connsiteX6" fmla="*/ 969 w 10111"/>
              <a:gd name="connsiteY6" fmla="*/ 4607 h 10000"/>
              <a:gd name="connsiteX7" fmla="*/ 1928 w 10111"/>
              <a:gd name="connsiteY7" fmla="*/ 0 h 10000"/>
              <a:gd name="connsiteX0" fmla="*/ 1928 w 10111"/>
              <a:gd name="connsiteY0" fmla="*/ 0 h 10107"/>
              <a:gd name="connsiteX1" fmla="*/ 6851 w 10111"/>
              <a:gd name="connsiteY1" fmla="*/ 517 h 10107"/>
              <a:gd name="connsiteX2" fmla="*/ 6499 w 10111"/>
              <a:gd name="connsiteY2" fmla="*/ 2438 h 10107"/>
              <a:gd name="connsiteX3" fmla="*/ 10111 w 10111"/>
              <a:gd name="connsiteY3" fmla="*/ 2710 h 10107"/>
              <a:gd name="connsiteX4" fmla="*/ 9036 w 10111"/>
              <a:gd name="connsiteY4" fmla="*/ 10107 h 10107"/>
              <a:gd name="connsiteX5" fmla="*/ 0 w 10111"/>
              <a:gd name="connsiteY5" fmla="*/ 9315 h 10107"/>
              <a:gd name="connsiteX6" fmla="*/ 969 w 10111"/>
              <a:gd name="connsiteY6" fmla="*/ 4607 h 10107"/>
              <a:gd name="connsiteX7" fmla="*/ 1928 w 10111"/>
              <a:gd name="connsiteY7" fmla="*/ 0 h 10107"/>
              <a:gd name="connsiteX0" fmla="*/ 1928 w 10111"/>
              <a:gd name="connsiteY0" fmla="*/ 0 h 10107"/>
              <a:gd name="connsiteX1" fmla="*/ 6851 w 10111"/>
              <a:gd name="connsiteY1" fmla="*/ 517 h 10107"/>
              <a:gd name="connsiteX2" fmla="*/ 6555 w 10111"/>
              <a:gd name="connsiteY2" fmla="*/ 2524 h 10107"/>
              <a:gd name="connsiteX3" fmla="*/ 10111 w 10111"/>
              <a:gd name="connsiteY3" fmla="*/ 2710 h 10107"/>
              <a:gd name="connsiteX4" fmla="*/ 9036 w 10111"/>
              <a:gd name="connsiteY4" fmla="*/ 10107 h 10107"/>
              <a:gd name="connsiteX5" fmla="*/ 0 w 10111"/>
              <a:gd name="connsiteY5" fmla="*/ 9315 h 10107"/>
              <a:gd name="connsiteX6" fmla="*/ 969 w 10111"/>
              <a:gd name="connsiteY6" fmla="*/ 4607 h 10107"/>
              <a:gd name="connsiteX7" fmla="*/ 1928 w 10111"/>
              <a:gd name="connsiteY7" fmla="*/ 0 h 10107"/>
              <a:gd name="connsiteX0" fmla="*/ 1928 w 10167"/>
              <a:gd name="connsiteY0" fmla="*/ 0 h 10107"/>
              <a:gd name="connsiteX1" fmla="*/ 6851 w 10167"/>
              <a:gd name="connsiteY1" fmla="*/ 517 h 10107"/>
              <a:gd name="connsiteX2" fmla="*/ 6555 w 10167"/>
              <a:gd name="connsiteY2" fmla="*/ 2524 h 10107"/>
              <a:gd name="connsiteX3" fmla="*/ 10167 w 10167"/>
              <a:gd name="connsiteY3" fmla="*/ 2817 h 10107"/>
              <a:gd name="connsiteX4" fmla="*/ 9036 w 10167"/>
              <a:gd name="connsiteY4" fmla="*/ 10107 h 10107"/>
              <a:gd name="connsiteX5" fmla="*/ 0 w 10167"/>
              <a:gd name="connsiteY5" fmla="*/ 9315 h 10107"/>
              <a:gd name="connsiteX6" fmla="*/ 969 w 10167"/>
              <a:gd name="connsiteY6" fmla="*/ 4607 h 10107"/>
              <a:gd name="connsiteX7" fmla="*/ 1928 w 10167"/>
              <a:gd name="connsiteY7" fmla="*/ 0 h 1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7" h="10107">
                <a:moveTo>
                  <a:pt x="1928" y="0"/>
                </a:moveTo>
                <a:lnTo>
                  <a:pt x="6851" y="517"/>
                </a:lnTo>
                <a:cubicBezTo>
                  <a:pt x="6734" y="1158"/>
                  <a:pt x="6672" y="1883"/>
                  <a:pt x="6555" y="2524"/>
                </a:cubicBezTo>
                <a:lnTo>
                  <a:pt x="10167" y="2817"/>
                </a:lnTo>
                <a:lnTo>
                  <a:pt x="9036" y="10107"/>
                </a:lnTo>
                <a:lnTo>
                  <a:pt x="0" y="9315"/>
                </a:lnTo>
                <a:lnTo>
                  <a:pt x="969" y="4607"/>
                </a:lnTo>
                <a:lnTo>
                  <a:pt x="1928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60" name="Freeform 69"/>
          <p:cNvSpPr>
            <a:spLocks/>
          </p:cNvSpPr>
          <p:nvPr/>
        </p:nvSpPr>
        <p:spPr bwMode="auto">
          <a:xfrm>
            <a:off x="5521674" y="4357450"/>
            <a:ext cx="779463" cy="644525"/>
          </a:xfrm>
          <a:custGeom>
            <a:avLst/>
            <a:gdLst>
              <a:gd name="connsiteX0" fmla="*/ 0 w 9971"/>
              <a:gd name="connsiteY0" fmla="*/ 249 h 9964"/>
              <a:gd name="connsiteX1" fmla="*/ 5014 w 9971"/>
              <a:gd name="connsiteY1" fmla="*/ 0 h 9964"/>
              <a:gd name="connsiteX2" fmla="*/ 5903 w 9971"/>
              <a:gd name="connsiteY2" fmla="*/ 2064 h 9964"/>
              <a:gd name="connsiteX3" fmla="*/ 5129 w 9971"/>
              <a:gd name="connsiteY3" fmla="*/ 4448 h 9964"/>
              <a:gd name="connsiteX4" fmla="*/ 4900 w 9971"/>
              <a:gd name="connsiteY4" fmla="*/ 5552 h 9964"/>
              <a:gd name="connsiteX5" fmla="*/ 8252 w 9971"/>
              <a:gd name="connsiteY5" fmla="*/ 5089 h 9964"/>
              <a:gd name="connsiteX6" fmla="*/ 8481 w 9971"/>
              <a:gd name="connsiteY6" fmla="*/ 6690 h 9964"/>
              <a:gd name="connsiteX7" fmla="*/ 7450 w 9971"/>
              <a:gd name="connsiteY7" fmla="*/ 6548 h 9964"/>
              <a:gd name="connsiteX8" fmla="*/ 6991 w 9971"/>
              <a:gd name="connsiteY8" fmla="*/ 7224 h 9964"/>
              <a:gd name="connsiteX9" fmla="*/ 7536 w 9971"/>
              <a:gd name="connsiteY9" fmla="*/ 7687 h 9964"/>
              <a:gd name="connsiteX10" fmla="*/ 8453 w 9971"/>
              <a:gd name="connsiteY10" fmla="*/ 7153 h 9964"/>
              <a:gd name="connsiteX11" fmla="*/ 8481 w 9971"/>
              <a:gd name="connsiteY11" fmla="*/ 7900 h 9964"/>
              <a:gd name="connsiteX12" fmla="*/ 8968 w 9971"/>
              <a:gd name="connsiteY12" fmla="*/ 7260 h 9964"/>
              <a:gd name="connsiteX13" fmla="*/ 9312 w 9971"/>
              <a:gd name="connsiteY13" fmla="*/ 7260 h 9964"/>
              <a:gd name="connsiteX14" fmla="*/ 8911 w 9971"/>
              <a:gd name="connsiteY14" fmla="*/ 8577 h 9964"/>
              <a:gd name="connsiteX15" fmla="*/ 9713 w 9971"/>
              <a:gd name="connsiteY15" fmla="*/ 8826 h 9964"/>
              <a:gd name="connsiteX16" fmla="*/ 9971 w 9971"/>
              <a:gd name="connsiteY16" fmla="*/ 9537 h 9964"/>
              <a:gd name="connsiteX17" fmla="*/ 9599 w 9971"/>
              <a:gd name="connsiteY17" fmla="*/ 9751 h 9964"/>
              <a:gd name="connsiteX18" fmla="*/ 9083 w 9971"/>
              <a:gd name="connsiteY18" fmla="*/ 9288 h 9964"/>
              <a:gd name="connsiteX19" fmla="*/ 8166 w 9971"/>
              <a:gd name="connsiteY19" fmla="*/ 8968 h 9964"/>
              <a:gd name="connsiteX20" fmla="*/ 8367 w 9971"/>
              <a:gd name="connsiteY20" fmla="*/ 9822 h 9964"/>
              <a:gd name="connsiteX21" fmla="*/ 7880 w 9971"/>
              <a:gd name="connsiteY21" fmla="*/ 9964 h 9964"/>
              <a:gd name="connsiteX22" fmla="*/ 7479 w 9971"/>
              <a:gd name="connsiteY22" fmla="*/ 9146 h 9964"/>
              <a:gd name="connsiteX23" fmla="*/ 7249 w 9971"/>
              <a:gd name="connsiteY23" fmla="*/ 9644 h 9964"/>
              <a:gd name="connsiteX24" fmla="*/ 5788 w 9971"/>
              <a:gd name="connsiteY24" fmla="*/ 9644 h 9964"/>
              <a:gd name="connsiteX25" fmla="*/ 5788 w 9971"/>
              <a:gd name="connsiteY25" fmla="*/ 9146 h 9964"/>
              <a:gd name="connsiteX26" fmla="*/ 5244 w 9971"/>
              <a:gd name="connsiteY26" fmla="*/ 8577 h 9964"/>
              <a:gd name="connsiteX27" fmla="*/ 4126 w 9971"/>
              <a:gd name="connsiteY27" fmla="*/ 8505 h 9964"/>
              <a:gd name="connsiteX28" fmla="*/ 5043 w 9971"/>
              <a:gd name="connsiteY28" fmla="*/ 9146 h 9964"/>
              <a:gd name="connsiteX29" fmla="*/ 3754 w 9971"/>
              <a:gd name="connsiteY29" fmla="*/ 9502 h 9964"/>
              <a:gd name="connsiteX30" fmla="*/ 1748 w 9971"/>
              <a:gd name="connsiteY30" fmla="*/ 9039 h 9964"/>
              <a:gd name="connsiteX31" fmla="*/ 949 w 9971"/>
              <a:gd name="connsiteY31" fmla="*/ 9084 h 9964"/>
              <a:gd name="connsiteX32" fmla="*/ 1261 w 9971"/>
              <a:gd name="connsiteY32" fmla="*/ 5801 h 9964"/>
              <a:gd name="connsiteX33" fmla="*/ 29 w 9971"/>
              <a:gd name="connsiteY33" fmla="*/ 3203 h 9964"/>
              <a:gd name="connsiteX34" fmla="*/ 0 w 9971"/>
              <a:gd name="connsiteY34" fmla="*/ 249 h 9964"/>
              <a:gd name="connsiteX0" fmla="*/ 0 w 10000"/>
              <a:gd name="connsiteY0" fmla="*/ 250 h 10000"/>
              <a:gd name="connsiteX1" fmla="*/ 5029 w 10000"/>
              <a:gd name="connsiteY1" fmla="*/ 0 h 10000"/>
              <a:gd name="connsiteX2" fmla="*/ 5920 w 10000"/>
              <a:gd name="connsiteY2" fmla="*/ 2071 h 10000"/>
              <a:gd name="connsiteX3" fmla="*/ 5144 w 10000"/>
              <a:gd name="connsiteY3" fmla="*/ 4464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52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029 w 10000"/>
              <a:gd name="connsiteY1" fmla="*/ 0 h 10000"/>
              <a:gd name="connsiteX2" fmla="*/ 5920 w 10000"/>
              <a:gd name="connsiteY2" fmla="*/ 2071 h 10000"/>
              <a:gd name="connsiteX3" fmla="*/ 5144 w 10000"/>
              <a:gd name="connsiteY3" fmla="*/ 4464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5920 w 10000"/>
              <a:gd name="connsiteY2" fmla="*/ 2071 h 10000"/>
              <a:gd name="connsiteX3" fmla="*/ 5144 w 10000"/>
              <a:gd name="connsiteY3" fmla="*/ 4464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5144 w 10000"/>
              <a:gd name="connsiteY3" fmla="*/ 4464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5219 w 10000"/>
              <a:gd name="connsiteY3" fmla="*/ 4526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5219 w 10000"/>
              <a:gd name="connsiteY3" fmla="*/ 4526 h 10000"/>
              <a:gd name="connsiteX4" fmla="*/ 496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4964 w 10000"/>
              <a:gd name="connsiteY3" fmla="*/ 5572 h 10000"/>
              <a:gd name="connsiteX4" fmla="*/ 8276 w 10000"/>
              <a:gd name="connsiteY4" fmla="*/ 5107 h 10000"/>
              <a:gd name="connsiteX5" fmla="*/ 8506 w 10000"/>
              <a:gd name="connsiteY5" fmla="*/ 6714 h 10000"/>
              <a:gd name="connsiteX6" fmla="*/ 7472 w 10000"/>
              <a:gd name="connsiteY6" fmla="*/ 6572 h 10000"/>
              <a:gd name="connsiteX7" fmla="*/ 7011 w 10000"/>
              <a:gd name="connsiteY7" fmla="*/ 7250 h 10000"/>
              <a:gd name="connsiteX8" fmla="*/ 7558 w 10000"/>
              <a:gd name="connsiteY8" fmla="*/ 7715 h 10000"/>
              <a:gd name="connsiteX9" fmla="*/ 8478 w 10000"/>
              <a:gd name="connsiteY9" fmla="*/ 7179 h 10000"/>
              <a:gd name="connsiteX10" fmla="*/ 8506 w 10000"/>
              <a:gd name="connsiteY10" fmla="*/ 7929 h 10000"/>
              <a:gd name="connsiteX11" fmla="*/ 8994 w 10000"/>
              <a:gd name="connsiteY11" fmla="*/ 7286 h 10000"/>
              <a:gd name="connsiteX12" fmla="*/ 9339 w 10000"/>
              <a:gd name="connsiteY12" fmla="*/ 7286 h 10000"/>
              <a:gd name="connsiteX13" fmla="*/ 8937 w 10000"/>
              <a:gd name="connsiteY13" fmla="*/ 8608 h 10000"/>
              <a:gd name="connsiteX14" fmla="*/ 9741 w 10000"/>
              <a:gd name="connsiteY14" fmla="*/ 8858 h 10000"/>
              <a:gd name="connsiteX15" fmla="*/ 10000 w 10000"/>
              <a:gd name="connsiteY15" fmla="*/ 9571 h 10000"/>
              <a:gd name="connsiteX16" fmla="*/ 9627 w 10000"/>
              <a:gd name="connsiteY16" fmla="*/ 9786 h 10000"/>
              <a:gd name="connsiteX17" fmla="*/ 9109 w 10000"/>
              <a:gd name="connsiteY17" fmla="*/ 9322 h 10000"/>
              <a:gd name="connsiteX18" fmla="*/ 8190 w 10000"/>
              <a:gd name="connsiteY18" fmla="*/ 9000 h 10000"/>
              <a:gd name="connsiteX19" fmla="*/ 8391 w 10000"/>
              <a:gd name="connsiteY19" fmla="*/ 9857 h 10000"/>
              <a:gd name="connsiteX20" fmla="*/ 7903 w 10000"/>
              <a:gd name="connsiteY20" fmla="*/ 10000 h 10000"/>
              <a:gd name="connsiteX21" fmla="*/ 7501 w 10000"/>
              <a:gd name="connsiteY21" fmla="*/ 9179 h 10000"/>
              <a:gd name="connsiteX22" fmla="*/ 7270 w 10000"/>
              <a:gd name="connsiteY22" fmla="*/ 9679 h 10000"/>
              <a:gd name="connsiteX23" fmla="*/ 5805 w 10000"/>
              <a:gd name="connsiteY23" fmla="*/ 9679 h 10000"/>
              <a:gd name="connsiteX24" fmla="*/ 5805 w 10000"/>
              <a:gd name="connsiteY24" fmla="*/ 9179 h 10000"/>
              <a:gd name="connsiteX25" fmla="*/ 5259 w 10000"/>
              <a:gd name="connsiteY25" fmla="*/ 8608 h 10000"/>
              <a:gd name="connsiteX26" fmla="*/ 4138 w 10000"/>
              <a:gd name="connsiteY26" fmla="*/ 8536 h 10000"/>
              <a:gd name="connsiteX27" fmla="*/ 5058 w 10000"/>
              <a:gd name="connsiteY27" fmla="*/ 9179 h 10000"/>
              <a:gd name="connsiteX28" fmla="*/ 3765 w 10000"/>
              <a:gd name="connsiteY28" fmla="*/ 9536 h 10000"/>
              <a:gd name="connsiteX29" fmla="*/ 1753 w 10000"/>
              <a:gd name="connsiteY29" fmla="*/ 9072 h 10000"/>
              <a:gd name="connsiteX30" fmla="*/ 927 w 10000"/>
              <a:gd name="connsiteY30" fmla="*/ 9117 h 10000"/>
              <a:gd name="connsiteX31" fmla="*/ 1215 w 10000"/>
              <a:gd name="connsiteY31" fmla="*/ 5822 h 10000"/>
              <a:gd name="connsiteX32" fmla="*/ 29 w 10000"/>
              <a:gd name="connsiteY32" fmla="*/ 3215 h 10000"/>
              <a:gd name="connsiteX33" fmla="*/ 0 w 10000"/>
              <a:gd name="connsiteY33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4964 w 10000"/>
              <a:gd name="connsiteY3" fmla="*/ 5572 h 10000"/>
              <a:gd name="connsiteX4" fmla="*/ 8451 w 10000"/>
              <a:gd name="connsiteY4" fmla="*/ 5138 h 10000"/>
              <a:gd name="connsiteX5" fmla="*/ 8506 w 10000"/>
              <a:gd name="connsiteY5" fmla="*/ 6714 h 10000"/>
              <a:gd name="connsiteX6" fmla="*/ 7472 w 10000"/>
              <a:gd name="connsiteY6" fmla="*/ 6572 h 10000"/>
              <a:gd name="connsiteX7" fmla="*/ 7011 w 10000"/>
              <a:gd name="connsiteY7" fmla="*/ 7250 h 10000"/>
              <a:gd name="connsiteX8" fmla="*/ 7558 w 10000"/>
              <a:gd name="connsiteY8" fmla="*/ 7715 h 10000"/>
              <a:gd name="connsiteX9" fmla="*/ 8478 w 10000"/>
              <a:gd name="connsiteY9" fmla="*/ 7179 h 10000"/>
              <a:gd name="connsiteX10" fmla="*/ 8506 w 10000"/>
              <a:gd name="connsiteY10" fmla="*/ 7929 h 10000"/>
              <a:gd name="connsiteX11" fmla="*/ 8994 w 10000"/>
              <a:gd name="connsiteY11" fmla="*/ 7286 h 10000"/>
              <a:gd name="connsiteX12" fmla="*/ 9339 w 10000"/>
              <a:gd name="connsiteY12" fmla="*/ 7286 h 10000"/>
              <a:gd name="connsiteX13" fmla="*/ 8937 w 10000"/>
              <a:gd name="connsiteY13" fmla="*/ 8608 h 10000"/>
              <a:gd name="connsiteX14" fmla="*/ 9741 w 10000"/>
              <a:gd name="connsiteY14" fmla="*/ 8858 h 10000"/>
              <a:gd name="connsiteX15" fmla="*/ 10000 w 10000"/>
              <a:gd name="connsiteY15" fmla="*/ 9571 h 10000"/>
              <a:gd name="connsiteX16" fmla="*/ 9627 w 10000"/>
              <a:gd name="connsiteY16" fmla="*/ 9786 h 10000"/>
              <a:gd name="connsiteX17" fmla="*/ 9109 w 10000"/>
              <a:gd name="connsiteY17" fmla="*/ 9322 h 10000"/>
              <a:gd name="connsiteX18" fmla="*/ 8190 w 10000"/>
              <a:gd name="connsiteY18" fmla="*/ 9000 h 10000"/>
              <a:gd name="connsiteX19" fmla="*/ 8391 w 10000"/>
              <a:gd name="connsiteY19" fmla="*/ 9857 h 10000"/>
              <a:gd name="connsiteX20" fmla="*/ 7903 w 10000"/>
              <a:gd name="connsiteY20" fmla="*/ 10000 h 10000"/>
              <a:gd name="connsiteX21" fmla="*/ 7501 w 10000"/>
              <a:gd name="connsiteY21" fmla="*/ 9179 h 10000"/>
              <a:gd name="connsiteX22" fmla="*/ 7270 w 10000"/>
              <a:gd name="connsiteY22" fmla="*/ 9679 h 10000"/>
              <a:gd name="connsiteX23" fmla="*/ 5805 w 10000"/>
              <a:gd name="connsiteY23" fmla="*/ 9679 h 10000"/>
              <a:gd name="connsiteX24" fmla="*/ 5805 w 10000"/>
              <a:gd name="connsiteY24" fmla="*/ 9179 h 10000"/>
              <a:gd name="connsiteX25" fmla="*/ 5259 w 10000"/>
              <a:gd name="connsiteY25" fmla="*/ 8608 h 10000"/>
              <a:gd name="connsiteX26" fmla="*/ 4138 w 10000"/>
              <a:gd name="connsiteY26" fmla="*/ 8536 h 10000"/>
              <a:gd name="connsiteX27" fmla="*/ 5058 w 10000"/>
              <a:gd name="connsiteY27" fmla="*/ 9179 h 10000"/>
              <a:gd name="connsiteX28" fmla="*/ 3765 w 10000"/>
              <a:gd name="connsiteY28" fmla="*/ 9536 h 10000"/>
              <a:gd name="connsiteX29" fmla="*/ 1753 w 10000"/>
              <a:gd name="connsiteY29" fmla="*/ 9072 h 10000"/>
              <a:gd name="connsiteX30" fmla="*/ 927 w 10000"/>
              <a:gd name="connsiteY30" fmla="*/ 9117 h 10000"/>
              <a:gd name="connsiteX31" fmla="*/ 1215 w 10000"/>
              <a:gd name="connsiteY31" fmla="*/ 5822 h 10000"/>
              <a:gd name="connsiteX32" fmla="*/ 29 w 10000"/>
              <a:gd name="connsiteY32" fmla="*/ 3215 h 10000"/>
              <a:gd name="connsiteX33" fmla="*/ 0 w 10000"/>
              <a:gd name="connsiteY33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4964 w 10000"/>
              <a:gd name="connsiteY3" fmla="*/ 5572 h 10000"/>
              <a:gd name="connsiteX4" fmla="*/ 8451 w 10000"/>
              <a:gd name="connsiteY4" fmla="*/ 5138 h 10000"/>
              <a:gd name="connsiteX5" fmla="*/ 8581 w 10000"/>
              <a:gd name="connsiteY5" fmla="*/ 6714 h 10000"/>
              <a:gd name="connsiteX6" fmla="*/ 7472 w 10000"/>
              <a:gd name="connsiteY6" fmla="*/ 6572 h 10000"/>
              <a:gd name="connsiteX7" fmla="*/ 7011 w 10000"/>
              <a:gd name="connsiteY7" fmla="*/ 7250 h 10000"/>
              <a:gd name="connsiteX8" fmla="*/ 7558 w 10000"/>
              <a:gd name="connsiteY8" fmla="*/ 7715 h 10000"/>
              <a:gd name="connsiteX9" fmla="*/ 8478 w 10000"/>
              <a:gd name="connsiteY9" fmla="*/ 7179 h 10000"/>
              <a:gd name="connsiteX10" fmla="*/ 8506 w 10000"/>
              <a:gd name="connsiteY10" fmla="*/ 7929 h 10000"/>
              <a:gd name="connsiteX11" fmla="*/ 8994 w 10000"/>
              <a:gd name="connsiteY11" fmla="*/ 7286 h 10000"/>
              <a:gd name="connsiteX12" fmla="*/ 9339 w 10000"/>
              <a:gd name="connsiteY12" fmla="*/ 7286 h 10000"/>
              <a:gd name="connsiteX13" fmla="*/ 8937 w 10000"/>
              <a:gd name="connsiteY13" fmla="*/ 8608 h 10000"/>
              <a:gd name="connsiteX14" fmla="*/ 9741 w 10000"/>
              <a:gd name="connsiteY14" fmla="*/ 8858 h 10000"/>
              <a:gd name="connsiteX15" fmla="*/ 10000 w 10000"/>
              <a:gd name="connsiteY15" fmla="*/ 9571 h 10000"/>
              <a:gd name="connsiteX16" fmla="*/ 9627 w 10000"/>
              <a:gd name="connsiteY16" fmla="*/ 9786 h 10000"/>
              <a:gd name="connsiteX17" fmla="*/ 9109 w 10000"/>
              <a:gd name="connsiteY17" fmla="*/ 9322 h 10000"/>
              <a:gd name="connsiteX18" fmla="*/ 8190 w 10000"/>
              <a:gd name="connsiteY18" fmla="*/ 9000 h 10000"/>
              <a:gd name="connsiteX19" fmla="*/ 8391 w 10000"/>
              <a:gd name="connsiteY19" fmla="*/ 9857 h 10000"/>
              <a:gd name="connsiteX20" fmla="*/ 7903 w 10000"/>
              <a:gd name="connsiteY20" fmla="*/ 10000 h 10000"/>
              <a:gd name="connsiteX21" fmla="*/ 7501 w 10000"/>
              <a:gd name="connsiteY21" fmla="*/ 9179 h 10000"/>
              <a:gd name="connsiteX22" fmla="*/ 7270 w 10000"/>
              <a:gd name="connsiteY22" fmla="*/ 9679 h 10000"/>
              <a:gd name="connsiteX23" fmla="*/ 5805 w 10000"/>
              <a:gd name="connsiteY23" fmla="*/ 9679 h 10000"/>
              <a:gd name="connsiteX24" fmla="*/ 5805 w 10000"/>
              <a:gd name="connsiteY24" fmla="*/ 9179 h 10000"/>
              <a:gd name="connsiteX25" fmla="*/ 5259 w 10000"/>
              <a:gd name="connsiteY25" fmla="*/ 8608 h 10000"/>
              <a:gd name="connsiteX26" fmla="*/ 4138 w 10000"/>
              <a:gd name="connsiteY26" fmla="*/ 8536 h 10000"/>
              <a:gd name="connsiteX27" fmla="*/ 5058 w 10000"/>
              <a:gd name="connsiteY27" fmla="*/ 9179 h 10000"/>
              <a:gd name="connsiteX28" fmla="*/ 3765 w 10000"/>
              <a:gd name="connsiteY28" fmla="*/ 9536 h 10000"/>
              <a:gd name="connsiteX29" fmla="*/ 1753 w 10000"/>
              <a:gd name="connsiteY29" fmla="*/ 9072 h 10000"/>
              <a:gd name="connsiteX30" fmla="*/ 927 w 10000"/>
              <a:gd name="connsiteY30" fmla="*/ 9117 h 10000"/>
              <a:gd name="connsiteX31" fmla="*/ 1215 w 10000"/>
              <a:gd name="connsiteY31" fmla="*/ 5822 h 10000"/>
              <a:gd name="connsiteX32" fmla="*/ 29 w 10000"/>
              <a:gd name="connsiteY32" fmla="*/ 3215 h 10000"/>
              <a:gd name="connsiteX33" fmla="*/ 0 w 10000"/>
              <a:gd name="connsiteY33" fmla="*/ 2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000" h="10000">
                <a:moveTo>
                  <a:pt x="0" y="250"/>
                </a:moveTo>
                <a:lnTo>
                  <a:pt x="5129" y="0"/>
                </a:lnTo>
                <a:lnTo>
                  <a:pt x="6045" y="2133"/>
                </a:lnTo>
                <a:lnTo>
                  <a:pt x="4964" y="5572"/>
                </a:lnTo>
                <a:lnTo>
                  <a:pt x="8451" y="5138"/>
                </a:lnTo>
                <a:cubicBezTo>
                  <a:pt x="8527" y="5674"/>
                  <a:pt x="8504" y="6178"/>
                  <a:pt x="8581" y="6714"/>
                </a:cubicBezTo>
                <a:lnTo>
                  <a:pt x="7472" y="6572"/>
                </a:lnTo>
                <a:lnTo>
                  <a:pt x="7011" y="7250"/>
                </a:lnTo>
                <a:lnTo>
                  <a:pt x="7558" y="7715"/>
                </a:lnTo>
                <a:lnTo>
                  <a:pt x="8478" y="7179"/>
                </a:lnTo>
                <a:cubicBezTo>
                  <a:pt x="8487" y="7429"/>
                  <a:pt x="8497" y="7679"/>
                  <a:pt x="8506" y="7929"/>
                </a:cubicBezTo>
                <a:lnTo>
                  <a:pt x="8994" y="7286"/>
                </a:lnTo>
                <a:lnTo>
                  <a:pt x="9339" y="7286"/>
                </a:lnTo>
                <a:lnTo>
                  <a:pt x="8937" y="8608"/>
                </a:lnTo>
                <a:lnTo>
                  <a:pt x="9741" y="8858"/>
                </a:lnTo>
                <a:cubicBezTo>
                  <a:pt x="9827" y="9096"/>
                  <a:pt x="9914" y="9333"/>
                  <a:pt x="10000" y="9571"/>
                </a:cubicBezTo>
                <a:lnTo>
                  <a:pt x="9627" y="9786"/>
                </a:lnTo>
                <a:lnTo>
                  <a:pt x="9109" y="9322"/>
                </a:lnTo>
                <a:lnTo>
                  <a:pt x="8190" y="9000"/>
                </a:lnTo>
                <a:lnTo>
                  <a:pt x="8391" y="9857"/>
                </a:lnTo>
                <a:lnTo>
                  <a:pt x="7903" y="10000"/>
                </a:lnTo>
                <a:lnTo>
                  <a:pt x="7501" y="9179"/>
                </a:lnTo>
                <a:lnTo>
                  <a:pt x="7270" y="9679"/>
                </a:lnTo>
                <a:lnTo>
                  <a:pt x="5805" y="9679"/>
                </a:lnTo>
                <a:lnTo>
                  <a:pt x="5805" y="9179"/>
                </a:lnTo>
                <a:lnTo>
                  <a:pt x="5259" y="8608"/>
                </a:lnTo>
                <a:lnTo>
                  <a:pt x="4138" y="8536"/>
                </a:lnTo>
                <a:lnTo>
                  <a:pt x="5058" y="9179"/>
                </a:lnTo>
                <a:lnTo>
                  <a:pt x="3765" y="9536"/>
                </a:lnTo>
                <a:lnTo>
                  <a:pt x="1753" y="9072"/>
                </a:lnTo>
                <a:lnTo>
                  <a:pt x="927" y="9117"/>
                </a:lnTo>
                <a:cubicBezTo>
                  <a:pt x="1015" y="8019"/>
                  <a:pt x="1127" y="6920"/>
                  <a:pt x="1215" y="5822"/>
                </a:cubicBezTo>
                <a:lnTo>
                  <a:pt x="29" y="3215"/>
                </a:lnTo>
                <a:cubicBezTo>
                  <a:pt x="19" y="2226"/>
                  <a:pt x="10" y="1238"/>
                  <a:pt x="0" y="250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Avenir LT Std 35 Light" pitchFamily="34" charset="0"/>
            </a:endParaRPr>
          </a:p>
        </p:txBody>
      </p:sp>
      <p:sp>
        <p:nvSpPr>
          <p:cNvPr id="61" name="Freeform 70" descr="Wide downward diagonal"/>
          <p:cNvSpPr>
            <a:spLocks/>
          </p:cNvSpPr>
          <p:nvPr/>
        </p:nvSpPr>
        <p:spPr bwMode="auto">
          <a:xfrm>
            <a:off x="5542312" y="1965087"/>
            <a:ext cx="665162" cy="793750"/>
          </a:xfrm>
          <a:custGeom>
            <a:avLst/>
            <a:gdLst/>
            <a:ahLst/>
            <a:cxnLst>
              <a:cxn ang="0">
                <a:pos x="21" y="23"/>
              </a:cxn>
              <a:cxn ang="0">
                <a:pos x="44" y="20"/>
              </a:cxn>
              <a:cxn ang="0">
                <a:pos x="64" y="20"/>
              </a:cxn>
              <a:cxn ang="0">
                <a:pos x="77" y="0"/>
              </a:cxn>
              <a:cxn ang="0">
                <a:pos x="86" y="25"/>
              </a:cxn>
              <a:cxn ang="0">
                <a:pos x="118" y="25"/>
              </a:cxn>
              <a:cxn ang="0">
                <a:pos x="135" y="49"/>
              </a:cxn>
              <a:cxn ang="0">
                <a:pos x="168" y="43"/>
              </a:cxn>
              <a:cxn ang="0">
                <a:pos x="191" y="57"/>
              </a:cxn>
              <a:cxn ang="0">
                <a:pos x="232" y="68"/>
              </a:cxn>
              <a:cxn ang="0">
                <a:pos x="240" y="86"/>
              </a:cxn>
              <a:cxn ang="0">
                <a:pos x="261" y="87"/>
              </a:cxn>
              <a:cxn ang="0">
                <a:pos x="255" y="105"/>
              </a:cxn>
              <a:cxn ang="0">
                <a:pos x="262" y="126"/>
              </a:cxn>
              <a:cxn ang="0">
                <a:pos x="248" y="151"/>
              </a:cxn>
              <a:cxn ang="0">
                <a:pos x="258" y="157"/>
              </a:cxn>
              <a:cxn ang="0">
                <a:pos x="282" y="129"/>
              </a:cxn>
              <a:cxn ang="0">
                <a:pos x="280" y="119"/>
              </a:cxn>
              <a:cxn ang="0">
                <a:pos x="290" y="115"/>
              </a:cxn>
              <a:cxn ang="0">
                <a:pos x="296" y="129"/>
              </a:cxn>
              <a:cxn ang="0">
                <a:pos x="278" y="148"/>
              </a:cxn>
              <a:cxn ang="0">
                <a:pos x="271" y="192"/>
              </a:cxn>
              <a:cxn ang="0">
                <a:pos x="271" y="265"/>
              </a:cxn>
              <a:cxn ang="0">
                <a:pos x="282" y="278"/>
              </a:cxn>
              <a:cxn ang="0">
                <a:pos x="277" y="323"/>
              </a:cxn>
              <a:cxn ang="0">
                <a:pos x="136" y="344"/>
              </a:cxn>
              <a:cxn ang="0">
                <a:pos x="101" y="323"/>
              </a:cxn>
              <a:cxn ang="0">
                <a:pos x="109" y="297"/>
              </a:cxn>
              <a:cxn ang="0">
                <a:pos x="92" y="268"/>
              </a:cxn>
              <a:cxn ang="0">
                <a:pos x="77" y="230"/>
              </a:cxn>
              <a:cxn ang="0">
                <a:pos x="37" y="193"/>
              </a:cxn>
              <a:cxn ang="0">
                <a:pos x="13" y="193"/>
              </a:cxn>
              <a:cxn ang="0">
                <a:pos x="13" y="142"/>
              </a:cxn>
              <a:cxn ang="0">
                <a:pos x="0" y="123"/>
              </a:cxn>
              <a:cxn ang="0">
                <a:pos x="28" y="93"/>
              </a:cxn>
              <a:cxn ang="0">
                <a:pos x="21" y="23"/>
              </a:cxn>
            </a:cxnLst>
            <a:rect l="0" t="0" r="r" b="b"/>
            <a:pathLst>
              <a:path w="297" h="345">
                <a:moveTo>
                  <a:pt x="21" y="23"/>
                </a:moveTo>
                <a:lnTo>
                  <a:pt x="44" y="20"/>
                </a:lnTo>
                <a:lnTo>
                  <a:pt x="64" y="20"/>
                </a:lnTo>
                <a:lnTo>
                  <a:pt x="77" y="0"/>
                </a:lnTo>
                <a:lnTo>
                  <a:pt x="86" y="25"/>
                </a:lnTo>
                <a:lnTo>
                  <a:pt x="118" y="25"/>
                </a:lnTo>
                <a:lnTo>
                  <a:pt x="135" y="49"/>
                </a:lnTo>
                <a:lnTo>
                  <a:pt x="168" y="43"/>
                </a:lnTo>
                <a:lnTo>
                  <a:pt x="191" y="57"/>
                </a:lnTo>
                <a:lnTo>
                  <a:pt x="232" y="68"/>
                </a:lnTo>
                <a:lnTo>
                  <a:pt x="240" y="86"/>
                </a:lnTo>
                <a:lnTo>
                  <a:pt x="261" y="87"/>
                </a:lnTo>
                <a:lnTo>
                  <a:pt x="255" y="105"/>
                </a:lnTo>
                <a:lnTo>
                  <a:pt x="262" y="126"/>
                </a:lnTo>
                <a:lnTo>
                  <a:pt x="248" y="151"/>
                </a:lnTo>
                <a:lnTo>
                  <a:pt x="258" y="157"/>
                </a:lnTo>
                <a:lnTo>
                  <a:pt x="282" y="129"/>
                </a:lnTo>
                <a:lnTo>
                  <a:pt x="280" y="119"/>
                </a:lnTo>
                <a:lnTo>
                  <a:pt x="290" y="115"/>
                </a:lnTo>
                <a:lnTo>
                  <a:pt x="296" y="129"/>
                </a:lnTo>
                <a:lnTo>
                  <a:pt x="278" y="148"/>
                </a:lnTo>
                <a:lnTo>
                  <a:pt x="271" y="192"/>
                </a:lnTo>
                <a:lnTo>
                  <a:pt x="271" y="265"/>
                </a:lnTo>
                <a:lnTo>
                  <a:pt x="282" y="278"/>
                </a:lnTo>
                <a:lnTo>
                  <a:pt x="277" y="323"/>
                </a:lnTo>
                <a:lnTo>
                  <a:pt x="136" y="344"/>
                </a:lnTo>
                <a:lnTo>
                  <a:pt x="101" y="323"/>
                </a:lnTo>
                <a:lnTo>
                  <a:pt x="109" y="297"/>
                </a:lnTo>
                <a:lnTo>
                  <a:pt x="92" y="268"/>
                </a:lnTo>
                <a:lnTo>
                  <a:pt x="77" y="230"/>
                </a:lnTo>
                <a:lnTo>
                  <a:pt x="37" y="193"/>
                </a:lnTo>
                <a:lnTo>
                  <a:pt x="13" y="193"/>
                </a:lnTo>
                <a:lnTo>
                  <a:pt x="13" y="142"/>
                </a:lnTo>
                <a:lnTo>
                  <a:pt x="0" y="123"/>
                </a:lnTo>
                <a:lnTo>
                  <a:pt x="28" y="93"/>
                </a:lnTo>
                <a:lnTo>
                  <a:pt x="21" y="23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63" name="Freeform 47" descr="Wide downward diagonal"/>
          <p:cNvSpPr>
            <a:spLocks/>
          </p:cNvSpPr>
          <p:nvPr/>
        </p:nvSpPr>
        <p:spPr bwMode="auto">
          <a:xfrm>
            <a:off x="6502749" y="4547950"/>
            <a:ext cx="1223963" cy="857250"/>
          </a:xfrm>
          <a:custGeom>
            <a:avLst/>
            <a:gdLst>
              <a:gd name="connsiteX0" fmla="*/ 0 w 9982"/>
              <a:gd name="connsiteY0" fmla="*/ 943 h 9973"/>
              <a:gd name="connsiteX1" fmla="*/ 2737 w 9982"/>
              <a:gd name="connsiteY1" fmla="*/ 539 h 9973"/>
              <a:gd name="connsiteX2" fmla="*/ 3029 w 9982"/>
              <a:gd name="connsiteY2" fmla="*/ 1186 h 9973"/>
              <a:gd name="connsiteX3" fmla="*/ 3086 w 9982"/>
              <a:gd name="connsiteY3" fmla="*/ 1064 h 9973"/>
              <a:gd name="connsiteX4" fmla="*/ 5967 w 9982"/>
              <a:gd name="connsiteY4" fmla="*/ 539 h 9973"/>
              <a:gd name="connsiteX5" fmla="*/ 6478 w 9982"/>
              <a:gd name="connsiteY5" fmla="*/ 1078 h 9973"/>
              <a:gd name="connsiteX6" fmla="*/ 6478 w 9982"/>
              <a:gd name="connsiteY6" fmla="*/ 81 h 9973"/>
              <a:gd name="connsiteX7" fmla="*/ 6442 w 9982"/>
              <a:gd name="connsiteY7" fmla="*/ 0 h 9973"/>
              <a:gd name="connsiteX8" fmla="*/ 7026 w 9982"/>
              <a:gd name="connsiteY8" fmla="*/ 54 h 9973"/>
              <a:gd name="connsiteX9" fmla="*/ 7646 w 9982"/>
              <a:gd name="connsiteY9" fmla="*/ 1563 h 9973"/>
              <a:gd name="connsiteX10" fmla="*/ 8650 w 9982"/>
              <a:gd name="connsiteY10" fmla="*/ 3666 h 9973"/>
              <a:gd name="connsiteX11" fmla="*/ 9124 w 9982"/>
              <a:gd name="connsiteY11" fmla="*/ 5472 h 9973"/>
              <a:gd name="connsiteX12" fmla="*/ 9872 w 9982"/>
              <a:gd name="connsiteY12" fmla="*/ 6739 h 9973"/>
              <a:gd name="connsiteX13" fmla="*/ 9982 w 9982"/>
              <a:gd name="connsiteY13" fmla="*/ 8571 h 9973"/>
              <a:gd name="connsiteX14" fmla="*/ 9745 w 9982"/>
              <a:gd name="connsiteY14" fmla="*/ 9677 h 9973"/>
              <a:gd name="connsiteX15" fmla="*/ 8704 w 9982"/>
              <a:gd name="connsiteY15" fmla="*/ 9973 h 9973"/>
              <a:gd name="connsiteX16" fmla="*/ 8522 w 9982"/>
              <a:gd name="connsiteY16" fmla="*/ 9515 h 9973"/>
              <a:gd name="connsiteX17" fmla="*/ 7792 w 9982"/>
              <a:gd name="connsiteY17" fmla="*/ 8841 h 9973"/>
              <a:gd name="connsiteX18" fmla="*/ 7555 w 9982"/>
              <a:gd name="connsiteY18" fmla="*/ 8140 h 9973"/>
              <a:gd name="connsiteX19" fmla="*/ 7354 w 9982"/>
              <a:gd name="connsiteY19" fmla="*/ 7898 h 9973"/>
              <a:gd name="connsiteX20" fmla="*/ 7245 w 9982"/>
              <a:gd name="connsiteY20" fmla="*/ 7251 h 9973"/>
              <a:gd name="connsiteX21" fmla="*/ 7062 w 9982"/>
              <a:gd name="connsiteY21" fmla="*/ 7439 h 9973"/>
              <a:gd name="connsiteX22" fmla="*/ 6478 w 9982"/>
              <a:gd name="connsiteY22" fmla="*/ 6604 h 9973"/>
              <a:gd name="connsiteX23" fmla="*/ 6624 w 9982"/>
              <a:gd name="connsiteY23" fmla="*/ 5822 h 9973"/>
              <a:gd name="connsiteX24" fmla="*/ 6478 w 9982"/>
              <a:gd name="connsiteY24" fmla="*/ 5391 h 9973"/>
              <a:gd name="connsiteX25" fmla="*/ 6314 w 9982"/>
              <a:gd name="connsiteY25" fmla="*/ 5526 h 9973"/>
              <a:gd name="connsiteX26" fmla="*/ 6332 w 9982"/>
              <a:gd name="connsiteY26" fmla="*/ 5984 h 9973"/>
              <a:gd name="connsiteX27" fmla="*/ 6131 w 9982"/>
              <a:gd name="connsiteY27" fmla="*/ 5391 h 9973"/>
              <a:gd name="connsiteX28" fmla="*/ 6150 w 9982"/>
              <a:gd name="connsiteY28" fmla="*/ 3989 h 9973"/>
              <a:gd name="connsiteX29" fmla="*/ 5785 w 9982"/>
              <a:gd name="connsiteY29" fmla="*/ 3154 h 9973"/>
              <a:gd name="connsiteX30" fmla="*/ 4854 w 9982"/>
              <a:gd name="connsiteY30" fmla="*/ 2453 h 9973"/>
              <a:gd name="connsiteX31" fmla="*/ 4380 w 9982"/>
              <a:gd name="connsiteY31" fmla="*/ 1671 h 9973"/>
              <a:gd name="connsiteX32" fmla="*/ 3850 w 9982"/>
              <a:gd name="connsiteY32" fmla="*/ 1590 h 9973"/>
              <a:gd name="connsiteX33" fmla="*/ 3631 w 9982"/>
              <a:gd name="connsiteY33" fmla="*/ 2075 h 9973"/>
              <a:gd name="connsiteX34" fmla="*/ 2865 w 9982"/>
              <a:gd name="connsiteY34" fmla="*/ 2426 h 9973"/>
              <a:gd name="connsiteX35" fmla="*/ 2409 w 9982"/>
              <a:gd name="connsiteY35" fmla="*/ 2075 h 9973"/>
              <a:gd name="connsiteX36" fmla="*/ 2172 w 9982"/>
              <a:gd name="connsiteY36" fmla="*/ 1563 h 9973"/>
              <a:gd name="connsiteX37" fmla="*/ 712 w 9982"/>
              <a:gd name="connsiteY37" fmla="*/ 2022 h 9973"/>
              <a:gd name="connsiteX38" fmla="*/ 401 w 9982"/>
              <a:gd name="connsiteY38" fmla="*/ 1644 h 9973"/>
              <a:gd name="connsiteX39" fmla="*/ 73 w 9982"/>
              <a:gd name="connsiteY39" fmla="*/ 2049 h 9973"/>
              <a:gd name="connsiteX40" fmla="*/ 0 w 9982"/>
              <a:gd name="connsiteY40" fmla="*/ 943 h 9973"/>
              <a:gd name="connsiteX0" fmla="*/ 0 w 10000"/>
              <a:gd name="connsiteY0" fmla="*/ 946 h 10000"/>
              <a:gd name="connsiteX1" fmla="*/ 2742 w 10000"/>
              <a:gd name="connsiteY1" fmla="*/ 540 h 10000"/>
              <a:gd name="connsiteX2" fmla="*/ 3034 w 10000"/>
              <a:gd name="connsiteY2" fmla="*/ 1189 h 10000"/>
              <a:gd name="connsiteX3" fmla="*/ 3092 w 10000"/>
              <a:gd name="connsiteY3" fmla="*/ 1067 h 10000"/>
              <a:gd name="connsiteX4" fmla="*/ 5978 w 10000"/>
              <a:gd name="connsiteY4" fmla="*/ 540 h 10000"/>
              <a:gd name="connsiteX5" fmla="*/ 6458 w 10000"/>
              <a:gd name="connsiteY5" fmla="*/ 917 h 10000"/>
              <a:gd name="connsiteX6" fmla="*/ 6490 w 10000"/>
              <a:gd name="connsiteY6" fmla="*/ 81 h 10000"/>
              <a:gd name="connsiteX7" fmla="*/ 6454 w 10000"/>
              <a:gd name="connsiteY7" fmla="*/ 0 h 10000"/>
              <a:gd name="connsiteX8" fmla="*/ 7039 w 10000"/>
              <a:gd name="connsiteY8" fmla="*/ 54 h 10000"/>
              <a:gd name="connsiteX9" fmla="*/ 7660 w 10000"/>
              <a:gd name="connsiteY9" fmla="*/ 1567 h 10000"/>
              <a:gd name="connsiteX10" fmla="*/ 8666 w 10000"/>
              <a:gd name="connsiteY10" fmla="*/ 3676 h 10000"/>
              <a:gd name="connsiteX11" fmla="*/ 9140 w 10000"/>
              <a:gd name="connsiteY11" fmla="*/ 5487 h 10000"/>
              <a:gd name="connsiteX12" fmla="*/ 9890 w 10000"/>
              <a:gd name="connsiteY12" fmla="*/ 6757 h 10000"/>
              <a:gd name="connsiteX13" fmla="*/ 10000 w 10000"/>
              <a:gd name="connsiteY13" fmla="*/ 8594 h 10000"/>
              <a:gd name="connsiteX14" fmla="*/ 9763 w 10000"/>
              <a:gd name="connsiteY14" fmla="*/ 9703 h 10000"/>
              <a:gd name="connsiteX15" fmla="*/ 8720 w 10000"/>
              <a:gd name="connsiteY15" fmla="*/ 10000 h 10000"/>
              <a:gd name="connsiteX16" fmla="*/ 8537 w 10000"/>
              <a:gd name="connsiteY16" fmla="*/ 9541 h 10000"/>
              <a:gd name="connsiteX17" fmla="*/ 7806 w 10000"/>
              <a:gd name="connsiteY17" fmla="*/ 8865 h 10000"/>
              <a:gd name="connsiteX18" fmla="*/ 7569 w 10000"/>
              <a:gd name="connsiteY18" fmla="*/ 8162 h 10000"/>
              <a:gd name="connsiteX19" fmla="*/ 7367 w 10000"/>
              <a:gd name="connsiteY19" fmla="*/ 7919 h 10000"/>
              <a:gd name="connsiteX20" fmla="*/ 7258 w 10000"/>
              <a:gd name="connsiteY20" fmla="*/ 7271 h 10000"/>
              <a:gd name="connsiteX21" fmla="*/ 7075 w 10000"/>
              <a:gd name="connsiteY21" fmla="*/ 7459 h 10000"/>
              <a:gd name="connsiteX22" fmla="*/ 6490 w 10000"/>
              <a:gd name="connsiteY22" fmla="*/ 6622 h 10000"/>
              <a:gd name="connsiteX23" fmla="*/ 6636 w 10000"/>
              <a:gd name="connsiteY23" fmla="*/ 5838 h 10000"/>
              <a:gd name="connsiteX24" fmla="*/ 6490 w 10000"/>
              <a:gd name="connsiteY24" fmla="*/ 5406 h 10000"/>
              <a:gd name="connsiteX25" fmla="*/ 6325 w 10000"/>
              <a:gd name="connsiteY25" fmla="*/ 5541 h 10000"/>
              <a:gd name="connsiteX26" fmla="*/ 6343 w 10000"/>
              <a:gd name="connsiteY26" fmla="*/ 6000 h 10000"/>
              <a:gd name="connsiteX27" fmla="*/ 6142 w 10000"/>
              <a:gd name="connsiteY27" fmla="*/ 5406 h 10000"/>
              <a:gd name="connsiteX28" fmla="*/ 6161 w 10000"/>
              <a:gd name="connsiteY28" fmla="*/ 4000 h 10000"/>
              <a:gd name="connsiteX29" fmla="*/ 5795 w 10000"/>
              <a:gd name="connsiteY29" fmla="*/ 3163 h 10000"/>
              <a:gd name="connsiteX30" fmla="*/ 4863 w 10000"/>
              <a:gd name="connsiteY30" fmla="*/ 2460 h 10000"/>
              <a:gd name="connsiteX31" fmla="*/ 4388 w 10000"/>
              <a:gd name="connsiteY31" fmla="*/ 1676 h 10000"/>
              <a:gd name="connsiteX32" fmla="*/ 3857 w 10000"/>
              <a:gd name="connsiteY32" fmla="*/ 1594 h 10000"/>
              <a:gd name="connsiteX33" fmla="*/ 3638 w 10000"/>
              <a:gd name="connsiteY33" fmla="*/ 2081 h 10000"/>
              <a:gd name="connsiteX34" fmla="*/ 2870 w 10000"/>
              <a:gd name="connsiteY34" fmla="*/ 2433 h 10000"/>
              <a:gd name="connsiteX35" fmla="*/ 2413 w 10000"/>
              <a:gd name="connsiteY35" fmla="*/ 2081 h 10000"/>
              <a:gd name="connsiteX36" fmla="*/ 2176 w 10000"/>
              <a:gd name="connsiteY36" fmla="*/ 1567 h 10000"/>
              <a:gd name="connsiteX37" fmla="*/ 713 w 10000"/>
              <a:gd name="connsiteY37" fmla="*/ 2027 h 10000"/>
              <a:gd name="connsiteX38" fmla="*/ 402 w 10000"/>
              <a:gd name="connsiteY38" fmla="*/ 1648 h 10000"/>
              <a:gd name="connsiteX39" fmla="*/ 73 w 10000"/>
              <a:gd name="connsiteY39" fmla="*/ 2055 h 10000"/>
              <a:gd name="connsiteX40" fmla="*/ 0 w 10000"/>
              <a:gd name="connsiteY40" fmla="*/ 946 h 10000"/>
              <a:gd name="connsiteX0" fmla="*/ 0 w 10000"/>
              <a:gd name="connsiteY0" fmla="*/ 946 h 10000"/>
              <a:gd name="connsiteX1" fmla="*/ 2742 w 10000"/>
              <a:gd name="connsiteY1" fmla="*/ 540 h 10000"/>
              <a:gd name="connsiteX2" fmla="*/ 3034 w 10000"/>
              <a:gd name="connsiteY2" fmla="*/ 1189 h 10000"/>
              <a:gd name="connsiteX3" fmla="*/ 3092 w 10000"/>
              <a:gd name="connsiteY3" fmla="*/ 1067 h 10000"/>
              <a:gd name="connsiteX4" fmla="*/ 6042 w 10000"/>
              <a:gd name="connsiteY4" fmla="*/ 493 h 10000"/>
              <a:gd name="connsiteX5" fmla="*/ 6458 w 10000"/>
              <a:gd name="connsiteY5" fmla="*/ 917 h 10000"/>
              <a:gd name="connsiteX6" fmla="*/ 6490 w 10000"/>
              <a:gd name="connsiteY6" fmla="*/ 81 h 10000"/>
              <a:gd name="connsiteX7" fmla="*/ 6454 w 10000"/>
              <a:gd name="connsiteY7" fmla="*/ 0 h 10000"/>
              <a:gd name="connsiteX8" fmla="*/ 7039 w 10000"/>
              <a:gd name="connsiteY8" fmla="*/ 54 h 10000"/>
              <a:gd name="connsiteX9" fmla="*/ 7660 w 10000"/>
              <a:gd name="connsiteY9" fmla="*/ 1567 h 10000"/>
              <a:gd name="connsiteX10" fmla="*/ 8666 w 10000"/>
              <a:gd name="connsiteY10" fmla="*/ 3676 h 10000"/>
              <a:gd name="connsiteX11" fmla="*/ 9140 w 10000"/>
              <a:gd name="connsiteY11" fmla="*/ 5487 h 10000"/>
              <a:gd name="connsiteX12" fmla="*/ 9890 w 10000"/>
              <a:gd name="connsiteY12" fmla="*/ 6757 h 10000"/>
              <a:gd name="connsiteX13" fmla="*/ 10000 w 10000"/>
              <a:gd name="connsiteY13" fmla="*/ 8594 h 10000"/>
              <a:gd name="connsiteX14" fmla="*/ 9763 w 10000"/>
              <a:gd name="connsiteY14" fmla="*/ 9703 h 10000"/>
              <a:gd name="connsiteX15" fmla="*/ 8720 w 10000"/>
              <a:gd name="connsiteY15" fmla="*/ 10000 h 10000"/>
              <a:gd name="connsiteX16" fmla="*/ 8537 w 10000"/>
              <a:gd name="connsiteY16" fmla="*/ 9541 h 10000"/>
              <a:gd name="connsiteX17" fmla="*/ 7806 w 10000"/>
              <a:gd name="connsiteY17" fmla="*/ 8865 h 10000"/>
              <a:gd name="connsiteX18" fmla="*/ 7569 w 10000"/>
              <a:gd name="connsiteY18" fmla="*/ 8162 h 10000"/>
              <a:gd name="connsiteX19" fmla="*/ 7367 w 10000"/>
              <a:gd name="connsiteY19" fmla="*/ 7919 h 10000"/>
              <a:gd name="connsiteX20" fmla="*/ 7258 w 10000"/>
              <a:gd name="connsiteY20" fmla="*/ 7271 h 10000"/>
              <a:gd name="connsiteX21" fmla="*/ 7075 w 10000"/>
              <a:gd name="connsiteY21" fmla="*/ 7459 h 10000"/>
              <a:gd name="connsiteX22" fmla="*/ 6490 w 10000"/>
              <a:gd name="connsiteY22" fmla="*/ 6622 h 10000"/>
              <a:gd name="connsiteX23" fmla="*/ 6636 w 10000"/>
              <a:gd name="connsiteY23" fmla="*/ 5838 h 10000"/>
              <a:gd name="connsiteX24" fmla="*/ 6490 w 10000"/>
              <a:gd name="connsiteY24" fmla="*/ 5406 h 10000"/>
              <a:gd name="connsiteX25" fmla="*/ 6325 w 10000"/>
              <a:gd name="connsiteY25" fmla="*/ 5541 h 10000"/>
              <a:gd name="connsiteX26" fmla="*/ 6343 w 10000"/>
              <a:gd name="connsiteY26" fmla="*/ 6000 h 10000"/>
              <a:gd name="connsiteX27" fmla="*/ 6142 w 10000"/>
              <a:gd name="connsiteY27" fmla="*/ 5406 h 10000"/>
              <a:gd name="connsiteX28" fmla="*/ 6161 w 10000"/>
              <a:gd name="connsiteY28" fmla="*/ 4000 h 10000"/>
              <a:gd name="connsiteX29" fmla="*/ 5795 w 10000"/>
              <a:gd name="connsiteY29" fmla="*/ 3163 h 10000"/>
              <a:gd name="connsiteX30" fmla="*/ 4863 w 10000"/>
              <a:gd name="connsiteY30" fmla="*/ 2460 h 10000"/>
              <a:gd name="connsiteX31" fmla="*/ 4388 w 10000"/>
              <a:gd name="connsiteY31" fmla="*/ 1676 h 10000"/>
              <a:gd name="connsiteX32" fmla="*/ 3857 w 10000"/>
              <a:gd name="connsiteY32" fmla="*/ 1594 h 10000"/>
              <a:gd name="connsiteX33" fmla="*/ 3638 w 10000"/>
              <a:gd name="connsiteY33" fmla="*/ 2081 h 10000"/>
              <a:gd name="connsiteX34" fmla="*/ 2870 w 10000"/>
              <a:gd name="connsiteY34" fmla="*/ 2433 h 10000"/>
              <a:gd name="connsiteX35" fmla="*/ 2413 w 10000"/>
              <a:gd name="connsiteY35" fmla="*/ 2081 h 10000"/>
              <a:gd name="connsiteX36" fmla="*/ 2176 w 10000"/>
              <a:gd name="connsiteY36" fmla="*/ 1567 h 10000"/>
              <a:gd name="connsiteX37" fmla="*/ 713 w 10000"/>
              <a:gd name="connsiteY37" fmla="*/ 2027 h 10000"/>
              <a:gd name="connsiteX38" fmla="*/ 402 w 10000"/>
              <a:gd name="connsiteY38" fmla="*/ 1648 h 10000"/>
              <a:gd name="connsiteX39" fmla="*/ 73 w 10000"/>
              <a:gd name="connsiteY39" fmla="*/ 2055 h 10000"/>
              <a:gd name="connsiteX40" fmla="*/ 0 w 10000"/>
              <a:gd name="connsiteY40" fmla="*/ 946 h 10000"/>
              <a:gd name="connsiteX0" fmla="*/ 0 w 10000"/>
              <a:gd name="connsiteY0" fmla="*/ 986 h 10040"/>
              <a:gd name="connsiteX1" fmla="*/ 2742 w 10000"/>
              <a:gd name="connsiteY1" fmla="*/ 580 h 10040"/>
              <a:gd name="connsiteX2" fmla="*/ 3034 w 10000"/>
              <a:gd name="connsiteY2" fmla="*/ 1229 h 10040"/>
              <a:gd name="connsiteX3" fmla="*/ 3092 w 10000"/>
              <a:gd name="connsiteY3" fmla="*/ 1107 h 10040"/>
              <a:gd name="connsiteX4" fmla="*/ 6042 w 10000"/>
              <a:gd name="connsiteY4" fmla="*/ 533 h 10040"/>
              <a:gd name="connsiteX5" fmla="*/ 6458 w 10000"/>
              <a:gd name="connsiteY5" fmla="*/ 957 h 10040"/>
              <a:gd name="connsiteX6" fmla="*/ 6490 w 10000"/>
              <a:gd name="connsiteY6" fmla="*/ 121 h 10040"/>
              <a:gd name="connsiteX7" fmla="*/ 6454 w 10000"/>
              <a:gd name="connsiteY7" fmla="*/ 40 h 10040"/>
              <a:gd name="connsiteX8" fmla="*/ 7023 w 10000"/>
              <a:gd name="connsiteY8" fmla="*/ 0 h 10040"/>
              <a:gd name="connsiteX9" fmla="*/ 7660 w 10000"/>
              <a:gd name="connsiteY9" fmla="*/ 1607 h 10040"/>
              <a:gd name="connsiteX10" fmla="*/ 8666 w 10000"/>
              <a:gd name="connsiteY10" fmla="*/ 3716 h 10040"/>
              <a:gd name="connsiteX11" fmla="*/ 9140 w 10000"/>
              <a:gd name="connsiteY11" fmla="*/ 5527 h 10040"/>
              <a:gd name="connsiteX12" fmla="*/ 9890 w 10000"/>
              <a:gd name="connsiteY12" fmla="*/ 6797 h 10040"/>
              <a:gd name="connsiteX13" fmla="*/ 10000 w 10000"/>
              <a:gd name="connsiteY13" fmla="*/ 8634 h 10040"/>
              <a:gd name="connsiteX14" fmla="*/ 9763 w 10000"/>
              <a:gd name="connsiteY14" fmla="*/ 9743 h 10040"/>
              <a:gd name="connsiteX15" fmla="*/ 8720 w 10000"/>
              <a:gd name="connsiteY15" fmla="*/ 10040 h 10040"/>
              <a:gd name="connsiteX16" fmla="*/ 8537 w 10000"/>
              <a:gd name="connsiteY16" fmla="*/ 9581 h 10040"/>
              <a:gd name="connsiteX17" fmla="*/ 7806 w 10000"/>
              <a:gd name="connsiteY17" fmla="*/ 8905 h 10040"/>
              <a:gd name="connsiteX18" fmla="*/ 7569 w 10000"/>
              <a:gd name="connsiteY18" fmla="*/ 8202 h 10040"/>
              <a:gd name="connsiteX19" fmla="*/ 7367 w 10000"/>
              <a:gd name="connsiteY19" fmla="*/ 7959 h 10040"/>
              <a:gd name="connsiteX20" fmla="*/ 7258 w 10000"/>
              <a:gd name="connsiteY20" fmla="*/ 7311 h 10040"/>
              <a:gd name="connsiteX21" fmla="*/ 7075 w 10000"/>
              <a:gd name="connsiteY21" fmla="*/ 7499 h 10040"/>
              <a:gd name="connsiteX22" fmla="*/ 6490 w 10000"/>
              <a:gd name="connsiteY22" fmla="*/ 6662 h 10040"/>
              <a:gd name="connsiteX23" fmla="*/ 6636 w 10000"/>
              <a:gd name="connsiteY23" fmla="*/ 5878 h 10040"/>
              <a:gd name="connsiteX24" fmla="*/ 6490 w 10000"/>
              <a:gd name="connsiteY24" fmla="*/ 5446 h 10040"/>
              <a:gd name="connsiteX25" fmla="*/ 6325 w 10000"/>
              <a:gd name="connsiteY25" fmla="*/ 5581 h 10040"/>
              <a:gd name="connsiteX26" fmla="*/ 6343 w 10000"/>
              <a:gd name="connsiteY26" fmla="*/ 6040 h 10040"/>
              <a:gd name="connsiteX27" fmla="*/ 6142 w 10000"/>
              <a:gd name="connsiteY27" fmla="*/ 5446 h 10040"/>
              <a:gd name="connsiteX28" fmla="*/ 6161 w 10000"/>
              <a:gd name="connsiteY28" fmla="*/ 4040 h 10040"/>
              <a:gd name="connsiteX29" fmla="*/ 5795 w 10000"/>
              <a:gd name="connsiteY29" fmla="*/ 3203 h 10040"/>
              <a:gd name="connsiteX30" fmla="*/ 4863 w 10000"/>
              <a:gd name="connsiteY30" fmla="*/ 2500 h 10040"/>
              <a:gd name="connsiteX31" fmla="*/ 4388 w 10000"/>
              <a:gd name="connsiteY31" fmla="*/ 1716 h 10040"/>
              <a:gd name="connsiteX32" fmla="*/ 3857 w 10000"/>
              <a:gd name="connsiteY32" fmla="*/ 1634 h 10040"/>
              <a:gd name="connsiteX33" fmla="*/ 3638 w 10000"/>
              <a:gd name="connsiteY33" fmla="*/ 2121 h 10040"/>
              <a:gd name="connsiteX34" fmla="*/ 2870 w 10000"/>
              <a:gd name="connsiteY34" fmla="*/ 2473 h 10040"/>
              <a:gd name="connsiteX35" fmla="*/ 2413 w 10000"/>
              <a:gd name="connsiteY35" fmla="*/ 2121 h 10040"/>
              <a:gd name="connsiteX36" fmla="*/ 2176 w 10000"/>
              <a:gd name="connsiteY36" fmla="*/ 1607 h 10040"/>
              <a:gd name="connsiteX37" fmla="*/ 713 w 10000"/>
              <a:gd name="connsiteY37" fmla="*/ 2067 h 10040"/>
              <a:gd name="connsiteX38" fmla="*/ 402 w 10000"/>
              <a:gd name="connsiteY38" fmla="*/ 1688 h 10040"/>
              <a:gd name="connsiteX39" fmla="*/ 73 w 10000"/>
              <a:gd name="connsiteY39" fmla="*/ 2095 h 10040"/>
              <a:gd name="connsiteX40" fmla="*/ 0 w 10000"/>
              <a:gd name="connsiteY40" fmla="*/ 986 h 10040"/>
              <a:gd name="connsiteX0" fmla="*/ 0 w 10000"/>
              <a:gd name="connsiteY0" fmla="*/ 986 h 10040"/>
              <a:gd name="connsiteX1" fmla="*/ 2742 w 10000"/>
              <a:gd name="connsiteY1" fmla="*/ 580 h 10040"/>
              <a:gd name="connsiteX2" fmla="*/ 3034 w 10000"/>
              <a:gd name="connsiteY2" fmla="*/ 1229 h 10040"/>
              <a:gd name="connsiteX3" fmla="*/ 3092 w 10000"/>
              <a:gd name="connsiteY3" fmla="*/ 1107 h 10040"/>
              <a:gd name="connsiteX4" fmla="*/ 6042 w 10000"/>
              <a:gd name="connsiteY4" fmla="*/ 533 h 10040"/>
              <a:gd name="connsiteX5" fmla="*/ 6458 w 10000"/>
              <a:gd name="connsiteY5" fmla="*/ 957 h 10040"/>
              <a:gd name="connsiteX6" fmla="*/ 6442 w 10000"/>
              <a:gd name="connsiteY6" fmla="*/ 51 h 10040"/>
              <a:gd name="connsiteX7" fmla="*/ 6454 w 10000"/>
              <a:gd name="connsiteY7" fmla="*/ 40 h 10040"/>
              <a:gd name="connsiteX8" fmla="*/ 7023 w 10000"/>
              <a:gd name="connsiteY8" fmla="*/ 0 h 10040"/>
              <a:gd name="connsiteX9" fmla="*/ 7660 w 10000"/>
              <a:gd name="connsiteY9" fmla="*/ 1607 h 10040"/>
              <a:gd name="connsiteX10" fmla="*/ 8666 w 10000"/>
              <a:gd name="connsiteY10" fmla="*/ 3716 h 10040"/>
              <a:gd name="connsiteX11" fmla="*/ 9140 w 10000"/>
              <a:gd name="connsiteY11" fmla="*/ 5527 h 10040"/>
              <a:gd name="connsiteX12" fmla="*/ 9890 w 10000"/>
              <a:gd name="connsiteY12" fmla="*/ 6797 h 10040"/>
              <a:gd name="connsiteX13" fmla="*/ 10000 w 10000"/>
              <a:gd name="connsiteY13" fmla="*/ 8634 h 10040"/>
              <a:gd name="connsiteX14" fmla="*/ 9763 w 10000"/>
              <a:gd name="connsiteY14" fmla="*/ 9743 h 10040"/>
              <a:gd name="connsiteX15" fmla="*/ 8720 w 10000"/>
              <a:gd name="connsiteY15" fmla="*/ 10040 h 10040"/>
              <a:gd name="connsiteX16" fmla="*/ 8537 w 10000"/>
              <a:gd name="connsiteY16" fmla="*/ 9581 h 10040"/>
              <a:gd name="connsiteX17" fmla="*/ 7806 w 10000"/>
              <a:gd name="connsiteY17" fmla="*/ 8905 h 10040"/>
              <a:gd name="connsiteX18" fmla="*/ 7569 w 10000"/>
              <a:gd name="connsiteY18" fmla="*/ 8202 h 10040"/>
              <a:gd name="connsiteX19" fmla="*/ 7367 w 10000"/>
              <a:gd name="connsiteY19" fmla="*/ 7959 h 10040"/>
              <a:gd name="connsiteX20" fmla="*/ 7258 w 10000"/>
              <a:gd name="connsiteY20" fmla="*/ 7311 h 10040"/>
              <a:gd name="connsiteX21" fmla="*/ 7075 w 10000"/>
              <a:gd name="connsiteY21" fmla="*/ 7499 h 10040"/>
              <a:gd name="connsiteX22" fmla="*/ 6490 w 10000"/>
              <a:gd name="connsiteY22" fmla="*/ 6662 h 10040"/>
              <a:gd name="connsiteX23" fmla="*/ 6636 w 10000"/>
              <a:gd name="connsiteY23" fmla="*/ 5878 h 10040"/>
              <a:gd name="connsiteX24" fmla="*/ 6490 w 10000"/>
              <a:gd name="connsiteY24" fmla="*/ 5446 h 10040"/>
              <a:gd name="connsiteX25" fmla="*/ 6325 w 10000"/>
              <a:gd name="connsiteY25" fmla="*/ 5581 h 10040"/>
              <a:gd name="connsiteX26" fmla="*/ 6343 w 10000"/>
              <a:gd name="connsiteY26" fmla="*/ 6040 h 10040"/>
              <a:gd name="connsiteX27" fmla="*/ 6142 w 10000"/>
              <a:gd name="connsiteY27" fmla="*/ 5446 h 10040"/>
              <a:gd name="connsiteX28" fmla="*/ 6161 w 10000"/>
              <a:gd name="connsiteY28" fmla="*/ 4040 h 10040"/>
              <a:gd name="connsiteX29" fmla="*/ 5795 w 10000"/>
              <a:gd name="connsiteY29" fmla="*/ 3203 h 10040"/>
              <a:gd name="connsiteX30" fmla="*/ 4863 w 10000"/>
              <a:gd name="connsiteY30" fmla="*/ 2500 h 10040"/>
              <a:gd name="connsiteX31" fmla="*/ 4388 w 10000"/>
              <a:gd name="connsiteY31" fmla="*/ 1716 h 10040"/>
              <a:gd name="connsiteX32" fmla="*/ 3857 w 10000"/>
              <a:gd name="connsiteY32" fmla="*/ 1634 h 10040"/>
              <a:gd name="connsiteX33" fmla="*/ 3638 w 10000"/>
              <a:gd name="connsiteY33" fmla="*/ 2121 h 10040"/>
              <a:gd name="connsiteX34" fmla="*/ 2870 w 10000"/>
              <a:gd name="connsiteY34" fmla="*/ 2473 h 10040"/>
              <a:gd name="connsiteX35" fmla="*/ 2413 w 10000"/>
              <a:gd name="connsiteY35" fmla="*/ 2121 h 10040"/>
              <a:gd name="connsiteX36" fmla="*/ 2176 w 10000"/>
              <a:gd name="connsiteY36" fmla="*/ 1607 h 10040"/>
              <a:gd name="connsiteX37" fmla="*/ 713 w 10000"/>
              <a:gd name="connsiteY37" fmla="*/ 2067 h 10040"/>
              <a:gd name="connsiteX38" fmla="*/ 402 w 10000"/>
              <a:gd name="connsiteY38" fmla="*/ 1688 h 10040"/>
              <a:gd name="connsiteX39" fmla="*/ 73 w 10000"/>
              <a:gd name="connsiteY39" fmla="*/ 2095 h 10040"/>
              <a:gd name="connsiteX40" fmla="*/ 0 w 10000"/>
              <a:gd name="connsiteY40" fmla="*/ 986 h 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000" h="10040">
                <a:moveTo>
                  <a:pt x="0" y="986"/>
                </a:moveTo>
                <a:lnTo>
                  <a:pt x="2742" y="580"/>
                </a:lnTo>
                <a:cubicBezTo>
                  <a:pt x="2839" y="797"/>
                  <a:pt x="2937" y="1013"/>
                  <a:pt x="3034" y="1229"/>
                </a:cubicBezTo>
                <a:cubicBezTo>
                  <a:pt x="3053" y="1220"/>
                  <a:pt x="3073" y="1116"/>
                  <a:pt x="3092" y="1107"/>
                </a:cubicBezTo>
                <a:lnTo>
                  <a:pt x="6042" y="533"/>
                </a:lnTo>
                <a:lnTo>
                  <a:pt x="6458" y="957"/>
                </a:lnTo>
                <a:cubicBezTo>
                  <a:pt x="6469" y="678"/>
                  <a:pt x="6431" y="330"/>
                  <a:pt x="6442" y="51"/>
                </a:cubicBezTo>
                <a:cubicBezTo>
                  <a:pt x="6446" y="47"/>
                  <a:pt x="6450" y="44"/>
                  <a:pt x="6454" y="40"/>
                </a:cubicBezTo>
                <a:lnTo>
                  <a:pt x="7023" y="0"/>
                </a:lnTo>
                <a:lnTo>
                  <a:pt x="7660" y="1607"/>
                </a:lnTo>
                <a:lnTo>
                  <a:pt x="8666" y="3716"/>
                </a:lnTo>
                <a:lnTo>
                  <a:pt x="9140" y="5527"/>
                </a:lnTo>
                <a:lnTo>
                  <a:pt x="9890" y="6797"/>
                </a:lnTo>
                <a:cubicBezTo>
                  <a:pt x="9927" y="7410"/>
                  <a:pt x="9963" y="8022"/>
                  <a:pt x="10000" y="8634"/>
                </a:cubicBezTo>
                <a:lnTo>
                  <a:pt x="9763" y="9743"/>
                </a:lnTo>
                <a:lnTo>
                  <a:pt x="8720" y="10040"/>
                </a:lnTo>
                <a:lnTo>
                  <a:pt x="8537" y="9581"/>
                </a:lnTo>
                <a:lnTo>
                  <a:pt x="7806" y="8905"/>
                </a:lnTo>
                <a:lnTo>
                  <a:pt x="7569" y="8202"/>
                </a:lnTo>
                <a:lnTo>
                  <a:pt x="7367" y="7959"/>
                </a:lnTo>
                <a:cubicBezTo>
                  <a:pt x="7331" y="7743"/>
                  <a:pt x="7294" y="7527"/>
                  <a:pt x="7258" y="7311"/>
                </a:cubicBezTo>
                <a:lnTo>
                  <a:pt x="7075" y="7499"/>
                </a:lnTo>
                <a:lnTo>
                  <a:pt x="6490" y="6662"/>
                </a:lnTo>
                <a:cubicBezTo>
                  <a:pt x="6539" y="6400"/>
                  <a:pt x="6587" y="6139"/>
                  <a:pt x="6636" y="5878"/>
                </a:cubicBezTo>
                <a:cubicBezTo>
                  <a:pt x="6587" y="5733"/>
                  <a:pt x="6539" y="5590"/>
                  <a:pt x="6490" y="5446"/>
                </a:cubicBezTo>
                <a:lnTo>
                  <a:pt x="6325" y="5581"/>
                </a:lnTo>
                <a:lnTo>
                  <a:pt x="6343" y="6040"/>
                </a:lnTo>
                <a:lnTo>
                  <a:pt x="6142" y="5446"/>
                </a:lnTo>
                <a:cubicBezTo>
                  <a:pt x="6148" y="4977"/>
                  <a:pt x="6155" y="4508"/>
                  <a:pt x="6161" y="4040"/>
                </a:cubicBezTo>
                <a:lnTo>
                  <a:pt x="5795" y="3203"/>
                </a:lnTo>
                <a:lnTo>
                  <a:pt x="4863" y="2500"/>
                </a:lnTo>
                <a:lnTo>
                  <a:pt x="4388" y="1716"/>
                </a:lnTo>
                <a:lnTo>
                  <a:pt x="3857" y="1634"/>
                </a:lnTo>
                <a:lnTo>
                  <a:pt x="3638" y="2121"/>
                </a:lnTo>
                <a:lnTo>
                  <a:pt x="2870" y="2473"/>
                </a:lnTo>
                <a:lnTo>
                  <a:pt x="2413" y="2121"/>
                </a:lnTo>
                <a:lnTo>
                  <a:pt x="2176" y="1607"/>
                </a:lnTo>
                <a:lnTo>
                  <a:pt x="713" y="2067"/>
                </a:lnTo>
                <a:lnTo>
                  <a:pt x="402" y="1688"/>
                </a:lnTo>
                <a:lnTo>
                  <a:pt x="73" y="2095"/>
                </a:lnTo>
                <a:cubicBezTo>
                  <a:pt x="49" y="1725"/>
                  <a:pt x="24" y="1356"/>
                  <a:pt x="0" y="986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6837712" y="3409712"/>
            <a:ext cx="1128712" cy="523875"/>
          </a:xfrm>
          <a:custGeom>
            <a:avLst/>
            <a:gdLst>
              <a:gd name="connsiteX0" fmla="*/ 337 w 9980"/>
              <a:gd name="connsiteY0" fmla="*/ 7684 h 10309"/>
              <a:gd name="connsiteX1" fmla="*/ 0 w 9980"/>
              <a:gd name="connsiteY1" fmla="*/ 9811 h 10309"/>
              <a:gd name="connsiteX2" fmla="*/ 1290 w 9980"/>
              <a:gd name="connsiteY2" fmla="*/ 9540 h 10309"/>
              <a:gd name="connsiteX3" fmla="*/ 1806 w 9980"/>
              <a:gd name="connsiteY3" fmla="*/ 8544 h 10309"/>
              <a:gd name="connsiteX4" fmla="*/ 3571 w 9980"/>
              <a:gd name="connsiteY4" fmla="*/ 7503 h 10309"/>
              <a:gd name="connsiteX5" fmla="*/ 4048 w 9980"/>
              <a:gd name="connsiteY5" fmla="*/ 8092 h 10309"/>
              <a:gd name="connsiteX6" fmla="*/ 5218 w 9980"/>
              <a:gd name="connsiteY6" fmla="*/ 7684 h 10309"/>
              <a:gd name="connsiteX7" fmla="*/ 5218 w 9980"/>
              <a:gd name="connsiteY7" fmla="*/ 7820 h 10309"/>
              <a:gd name="connsiteX8" fmla="*/ 6944 w 9980"/>
              <a:gd name="connsiteY8" fmla="*/ 10309 h 10309"/>
              <a:gd name="connsiteX9" fmla="*/ 7956 w 9980"/>
              <a:gd name="connsiteY9" fmla="*/ 9585 h 10309"/>
              <a:gd name="connsiteX10" fmla="*/ 8512 w 9980"/>
              <a:gd name="connsiteY10" fmla="*/ 6825 h 10309"/>
              <a:gd name="connsiteX11" fmla="*/ 9504 w 9980"/>
              <a:gd name="connsiteY11" fmla="*/ 6055 h 10309"/>
              <a:gd name="connsiteX12" fmla="*/ 9980 w 9980"/>
              <a:gd name="connsiteY12" fmla="*/ 4064 h 10309"/>
              <a:gd name="connsiteX13" fmla="*/ 9960 w 9980"/>
              <a:gd name="connsiteY13" fmla="*/ 1621 h 10309"/>
              <a:gd name="connsiteX14" fmla="*/ 9821 w 9980"/>
              <a:gd name="connsiteY14" fmla="*/ 3657 h 10309"/>
              <a:gd name="connsiteX15" fmla="*/ 9286 w 9980"/>
              <a:gd name="connsiteY15" fmla="*/ 5331 h 10309"/>
              <a:gd name="connsiteX16" fmla="*/ 9067 w 9980"/>
              <a:gd name="connsiteY16" fmla="*/ 5196 h 10309"/>
              <a:gd name="connsiteX17" fmla="*/ 8333 w 9980"/>
              <a:gd name="connsiteY17" fmla="*/ 5648 h 10309"/>
              <a:gd name="connsiteX18" fmla="*/ 8333 w 9980"/>
              <a:gd name="connsiteY18" fmla="*/ 5105 h 10309"/>
              <a:gd name="connsiteX19" fmla="*/ 9067 w 9980"/>
              <a:gd name="connsiteY19" fmla="*/ 4562 h 10309"/>
              <a:gd name="connsiteX20" fmla="*/ 8393 w 9980"/>
              <a:gd name="connsiteY20" fmla="*/ 4381 h 10309"/>
              <a:gd name="connsiteX21" fmla="*/ 9147 w 9980"/>
              <a:gd name="connsiteY21" fmla="*/ 3838 h 10309"/>
              <a:gd name="connsiteX22" fmla="*/ 9444 w 9980"/>
              <a:gd name="connsiteY22" fmla="*/ 4110 h 10309"/>
              <a:gd name="connsiteX23" fmla="*/ 9603 w 9980"/>
              <a:gd name="connsiteY23" fmla="*/ 2209 h 10309"/>
              <a:gd name="connsiteX24" fmla="*/ 9405 w 9980"/>
              <a:gd name="connsiteY24" fmla="*/ 1757 h 10309"/>
              <a:gd name="connsiteX25" fmla="*/ 8492 w 9980"/>
              <a:gd name="connsiteY25" fmla="*/ 2526 h 10309"/>
              <a:gd name="connsiteX26" fmla="*/ 8512 w 9980"/>
              <a:gd name="connsiteY26" fmla="*/ 1349 h 10309"/>
              <a:gd name="connsiteX27" fmla="*/ 8889 w 9980"/>
              <a:gd name="connsiteY27" fmla="*/ 1666 h 10309"/>
              <a:gd name="connsiteX28" fmla="*/ 9405 w 9980"/>
              <a:gd name="connsiteY28" fmla="*/ 806 h 10309"/>
              <a:gd name="connsiteX29" fmla="*/ 8972 w 9980"/>
              <a:gd name="connsiteY29" fmla="*/ 0 h 10309"/>
              <a:gd name="connsiteX30" fmla="*/ 6171 w 9980"/>
              <a:gd name="connsiteY30" fmla="*/ 1892 h 10309"/>
              <a:gd name="connsiteX31" fmla="*/ 2500 w 9980"/>
              <a:gd name="connsiteY31" fmla="*/ 3567 h 10309"/>
              <a:gd name="connsiteX32" fmla="*/ 833 w 9980"/>
              <a:gd name="connsiteY32" fmla="*/ 7639 h 10309"/>
              <a:gd name="connsiteX33" fmla="*/ 337 w 9980"/>
              <a:gd name="connsiteY33" fmla="*/ 7684 h 10309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5228 w 10000"/>
              <a:gd name="connsiteY7" fmla="*/ 7586 h 10000"/>
              <a:gd name="connsiteX8" fmla="*/ 6958 w 10000"/>
              <a:gd name="connsiteY8" fmla="*/ 10000 h 10000"/>
              <a:gd name="connsiteX9" fmla="*/ 7972 w 10000"/>
              <a:gd name="connsiteY9" fmla="*/ 9298 h 10000"/>
              <a:gd name="connsiteX10" fmla="*/ 8529 w 10000"/>
              <a:gd name="connsiteY10" fmla="*/ 6620 h 10000"/>
              <a:gd name="connsiteX11" fmla="*/ 9523 w 10000"/>
              <a:gd name="connsiteY11" fmla="*/ 5874 h 10000"/>
              <a:gd name="connsiteX12" fmla="*/ 10000 w 10000"/>
              <a:gd name="connsiteY12" fmla="*/ 3942 h 10000"/>
              <a:gd name="connsiteX13" fmla="*/ 9980 w 10000"/>
              <a:gd name="connsiteY13" fmla="*/ 1572 h 10000"/>
              <a:gd name="connsiteX14" fmla="*/ 9841 w 10000"/>
              <a:gd name="connsiteY14" fmla="*/ 3547 h 10000"/>
              <a:gd name="connsiteX15" fmla="*/ 9305 w 10000"/>
              <a:gd name="connsiteY15" fmla="*/ 5171 h 10000"/>
              <a:gd name="connsiteX16" fmla="*/ 9085 w 10000"/>
              <a:gd name="connsiteY16" fmla="*/ 5040 h 10000"/>
              <a:gd name="connsiteX17" fmla="*/ 8350 w 10000"/>
              <a:gd name="connsiteY17" fmla="*/ 5479 h 10000"/>
              <a:gd name="connsiteX18" fmla="*/ 8350 w 10000"/>
              <a:gd name="connsiteY18" fmla="*/ 4952 h 10000"/>
              <a:gd name="connsiteX19" fmla="*/ 9085 w 10000"/>
              <a:gd name="connsiteY19" fmla="*/ 4425 h 10000"/>
              <a:gd name="connsiteX20" fmla="*/ 8410 w 10000"/>
              <a:gd name="connsiteY20" fmla="*/ 4250 h 10000"/>
              <a:gd name="connsiteX21" fmla="*/ 9165 w 10000"/>
              <a:gd name="connsiteY21" fmla="*/ 3723 h 10000"/>
              <a:gd name="connsiteX22" fmla="*/ 9463 w 10000"/>
              <a:gd name="connsiteY22" fmla="*/ 3987 h 10000"/>
              <a:gd name="connsiteX23" fmla="*/ 9622 w 10000"/>
              <a:gd name="connsiteY23" fmla="*/ 2143 h 10000"/>
              <a:gd name="connsiteX24" fmla="*/ 9424 w 10000"/>
              <a:gd name="connsiteY24" fmla="*/ 1704 h 10000"/>
              <a:gd name="connsiteX25" fmla="*/ 8509 w 10000"/>
              <a:gd name="connsiteY25" fmla="*/ 2450 h 10000"/>
              <a:gd name="connsiteX26" fmla="*/ 8529 w 10000"/>
              <a:gd name="connsiteY26" fmla="*/ 1309 h 10000"/>
              <a:gd name="connsiteX27" fmla="*/ 8907 w 10000"/>
              <a:gd name="connsiteY27" fmla="*/ 1616 h 10000"/>
              <a:gd name="connsiteX28" fmla="*/ 9424 w 10000"/>
              <a:gd name="connsiteY28" fmla="*/ 782 h 10000"/>
              <a:gd name="connsiteX29" fmla="*/ 8990 w 10000"/>
              <a:gd name="connsiteY29" fmla="*/ 0 h 10000"/>
              <a:gd name="connsiteX30" fmla="*/ 6166 w 10000"/>
              <a:gd name="connsiteY30" fmla="*/ 1530 h 10000"/>
              <a:gd name="connsiteX31" fmla="*/ 2505 w 10000"/>
              <a:gd name="connsiteY31" fmla="*/ 3460 h 10000"/>
              <a:gd name="connsiteX32" fmla="*/ 835 w 10000"/>
              <a:gd name="connsiteY32" fmla="*/ 7410 h 10000"/>
              <a:gd name="connsiteX33" fmla="*/ 338 w 10000"/>
              <a:gd name="connsiteY33" fmla="*/ 7454 h 10000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5228 w 10000"/>
              <a:gd name="connsiteY7" fmla="*/ 7586 h 10000"/>
              <a:gd name="connsiteX8" fmla="*/ 6958 w 10000"/>
              <a:gd name="connsiteY8" fmla="*/ 10000 h 10000"/>
              <a:gd name="connsiteX9" fmla="*/ 7972 w 10000"/>
              <a:gd name="connsiteY9" fmla="*/ 9298 h 10000"/>
              <a:gd name="connsiteX10" fmla="*/ 8529 w 10000"/>
              <a:gd name="connsiteY10" fmla="*/ 6620 h 10000"/>
              <a:gd name="connsiteX11" fmla="*/ 9523 w 10000"/>
              <a:gd name="connsiteY11" fmla="*/ 5874 h 10000"/>
              <a:gd name="connsiteX12" fmla="*/ 10000 w 10000"/>
              <a:gd name="connsiteY12" fmla="*/ 3942 h 10000"/>
              <a:gd name="connsiteX13" fmla="*/ 9980 w 10000"/>
              <a:gd name="connsiteY13" fmla="*/ 1572 h 10000"/>
              <a:gd name="connsiteX14" fmla="*/ 9841 w 10000"/>
              <a:gd name="connsiteY14" fmla="*/ 3547 h 10000"/>
              <a:gd name="connsiteX15" fmla="*/ 9305 w 10000"/>
              <a:gd name="connsiteY15" fmla="*/ 5171 h 10000"/>
              <a:gd name="connsiteX16" fmla="*/ 9085 w 10000"/>
              <a:gd name="connsiteY16" fmla="*/ 5040 h 10000"/>
              <a:gd name="connsiteX17" fmla="*/ 8350 w 10000"/>
              <a:gd name="connsiteY17" fmla="*/ 5479 h 10000"/>
              <a:gd name="connsiteX18" fmla="*/ 8350 w 10000"/>
              <a:gd name="connsiteY18" fmla="*/ 4952 h 10000"/>
              <a:gd name="connsiteX19" fmla="*/ 9085 w 10000"/>
              <a:gd name="connsiteY19" fmla="*/ 4425 h 10000"/>
              <a:gd name="connsiteX20" fmla="*/ 8410 w 10000"/>
              <a:gd name="connsiteY20" fmla="*/ 4250 h 10000"/>
              <a:gd name="connsiteX21" fmla="*/ 9165 w 10000"/>
              <a:gd name="connsiteY21" fmla="*/ 3723 h 10000"/>
              <a:gd name="connsiteX22" fmla="*/ 9463 w 10000"/>
              <a:gd name="connsiteY22" fmla="*/ 3987 h 10000"/>
              <a:gd name="connsiteX23" fmla="*/ 9622 w 10000"/>
              <a:gd name="connsiteY23" fmla="*/ 2143 h 10000"/>
              <a:gd name="connsiteX24" fmla="*/ 9424 w 10000"/>
              <a:gd name="connsiteY24" fmla="*/ 1704 h 10000"/>
              <a:gd name="connsiteX25" fmla="*/ 8509 w 10000"/>
              <a:gd name="connsiteY25" fmla="*/ 2450 h 10000"/>
              <a:gd name="connsiteX26" fmla="*/ 8529 w 10000"/>
              <a:gd name="connsiteY26" fmla="*/ 1309 h 10000"/>
              <a:gd name="connsiteX27" fmla="*/ 8907 w 10000"/>
              <a:gd name="connsiteY27" fmla="*/ 1616 h 10000"/>
              <a:gd name="connsiteX28" fmla="*/ 9424 w 10000"/>
              <a:gd name="connsiteY28" fmla="*/ 782 h 10000"/>
              <a:gd name="connsiteX29" fmla="*/ 8990 w 10000"/>
              <a:gd name="connsiteY29" fmla="*/ 0 h 10000"/>
              <a:gd name="connsiteX30" fmla="*/ 6166 w 10000"/>
              <a:gd name="connsiteY30" fmla="*/ 1530 h 10000"/>
              <a:gd name="connsiteX31" fmla="*/ 2713 w 10000"/>
              <a:gd name="connsiteY31" fmla="*/ 3193 h 10000"/>
              <a:gd name="connsiteX32" fmla="*/ 835 w 10000"/>
              <a:gd name="connsiteY32" fmla="*/ 7410 h 10000"/>
              <a:gd name="connsiteX33" fmla="*/ 338 w 10000"/>
              <a:gd name="connsiteY33" fmla="*/ 7454 h 10000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5228 w 10000"/>
              <a:gd name="connsiteY7" fmla="*/ 7586 h 10000"/>
              <a:gd name="connsiteX8" fmla="*/ 6958 w 10000"/>
              <a:gd name="connsiteY8" fmla="*/ 10000 h 10000"/>
              <a:gd name="connsiteX9" fmla="*/ 7972 w 10000"/>
              <a:gd name="connsiteY9" fmla="*/ 9298 h 10000"/>
              <a:gd name="connsiteX10" fmla="*/ 8529 w 10000"/>
              <a:gd name="connsiteY10" fmla="*/ 6620 h 10000"/>
              <a:gd name="connsiteX11" fmla="*/ 9523 w 10000"/>
              <a:gd name="connsiteY11" fmla="*/ 5874 h 10000"/>
              <a:gd name="connsiteX12" fmla="*/ 10000 w 10000"/>
              <a:gd name="connsiteY12" fmla="*/ 3942 h 10000"/>
              <a:gd name="connsiteX13" fmla="*/ 9980 w 10000"/>
              <a:gd name="connsiteY13" fmla="*/ 1572 h 10000"/>
              <a:gd name="connsiteX14" fmla="*/ 9841 w 10000"/>
              <a:gd name="connsiteY14" fmla="*/ 3547 h 10000"/>
              <a:gd name="connsiteX15" fmla="*/ 9305 w 10000"/>
              <a:gd name="connsiteY15" fmla="*/ 5171 h 10000"/>
              <a:gd name="connsiteX16" fmla="*/ 9085 w 10000"/>
              <a:gd name="connsiteY16" fmla="*/ 5040 h 10000"/>
              <a:gd name="connsiteX17" fmla="*/ 8350 w 10000"/>
              <a:gd name="connsiteY17" fmla="*/ 5479 h 10000"/>
              <a:gd name="connsiteX18" fmla="*/ 8350 w 10000"/>
              <a:gd name="connsiteY18" fmla="*/ 4952 h 10000"/>
              <a:gd name="connsiteX19" fmla="*/ 9085 w 10000"/>
              <a:gd name="connsiteY19" fmla="*/ 4425 h 10000"/>
              <a:gd name="connsiteX20" fmla="*/ 8410 w 10000"/>
              <a:gd name="connsiteY20" fmla="*/ 4250 h 10000"/>
              <a:gd name="connsiteX21" fmla="*/ 9165 w 10000"/>
              <a:gd name="connsiteY21" fmla="*/ 3723 h 10000"/>
              <a:gd name="connsiteX22" fmla="*/ 9463 w 10000"/>
              <a:gd name="connsiteY22" fmla="*/ 3987 h 10000"/>
              <a:gd name="connsiteX23" fmla="*/ 9622 w 10000"/>
              <a:gd name="connsiteY23" fmla="*/ 2143 h 10000"/>
              <a:gd name="connsiteX24" fmla="*/ 9424 w 10000"/>
              <a:gd name="connsiteY24" fmla="*/ 1704 h 10000"/>
              <a:gd name="connsiteX25" fmla="*/ 8509 w 10000"/>
              <a:gd name="connsiteY25" fmla="*/ 2450 h 10000"/>
              <a:gd name="connsiteX26" fmla="*/ 8529 w 10000"/>
              <a:gd name="connsiteY26" fmla="*/ 1309 h 10000"/>
              <a:gd name="connsiteX27" fmla="*/ 8907 w 10000"/>
              <a:gd name="connsiteY27" fmla="*/ 1616 h 10000"/>
              <a:gd name="connsiteX28" fmla="*/ 9424 w 10000"/>
              <a:gd name="connsiteY28" fmla="*/ 782 h 10000"/>
              <a:gd name="connsiteX29" fmla="*/ 8990 w 10000"/>
              <a:gd name="connsiteY29" fmla="*/ 0 h 10000"/>
              <a:gd name="connsiteX30" fmla="*/ 6166 w 10000"/>
              <a:gd name="connsiteY30" fmla="*/ 1530 h 10000"/>
              <a:gd name="connsiteX31" fmla="*/ 2540 w 10000"/>
              <a:gd name="connsiteY31" fmla="*/ 3307 h 10000"/>
              <a:gd name="connsiteX32" fmla="*/ 835 w 10000"/>
              <a:gd name="connsiteY32" fmla="*/ 7410 h 10000"/>
              <a:gd name="connsiteX33" fmla="*/ 338 w 10000"/>
              <a:gd name="connsiteY33" fmla="*/ 7454 h 10000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5228 w 10000"/>
              <a:gd name="connsiteY7" fmla="*/ 7586 h 10000"/>
              <a:gd name="connsiteX8" fmla="*/ 6958 w 10000"/>
              <a:gd name="connsiteY8" fmla="*/ 10000 h 10000"/>
              <a:gd name="connsiteX9" fmla="*/ 7972 w 10000"/>
              <a:gd name="connsiteY9" fmla="*/ 9298 h 10000"/>
              <a:gd name="connsiteX10" fmla="*/ 8529 w 10000"/>
              <a:gd name="connsiteY10" fmla="*/ 6620 h 10000"/>
              <a:gd name="connsiteX11" fmla="*/ 9523 w 10000"/>
              <a:gd name="connsiteY11" fmla="*/ 5874 h 10000"/>
              <a:gd name="connsiteX12" fmla="*/ 10000 w 10000"/>
              <a:gd name="connsiteY12" fmla="*/ 3942 h 10000"/>
              <a:gd name="connsiteX13" fmla="*/ 9980 w 10000"/>
              <a:gd name="connsiteY13" fmla="*/ 1572 h 10000"/>
              <a:gd name="connsiteX14" fmla="*/ 9841 w 10000"/>
              <a:gd name="connsiteY14" fmla="*/ 3547 h 10000"/>
              <a:gd name="connsiteX15" fmla="*/ 9305 w 10000"/>
              <a:gd name="connsiteY15" fmla="*/ 5171 h 10000"/>
              <a:gd name="connsiteX16" fmla="*/ 9085 w 10000"/>
              <a:gd name="connsiteY16" fmla="*/ 5040 h 10000"/>
              <a:gd name="connsiteX17" fmla="*/ 8350 w 10000"/>
              <a:gd name="connsiteY17" fmla="*/ 5479 h 10000"/>
              <a:gd name="connsiteX18" fmla="*/ 8350 w 10000"/>
              <a:gd name="connsiteY18" fmla="*/ 4952 h 10000"/>
              <a:gd name="connsiteX19" fmla="*/ 9085 w 10000"/>
              <a:gd name="connsiteY19" fmla="*/ 4425 h 10000"/>
              <a:gd name="connsiteX20" fmla="*/ 8410 w 10000"/>
              <a:gd name="connsiteY20" fmla="*/ 4250 h 10000"/>
              <a:gd name="connsiteX21" fmla="*/ 9165 w 10000"/>
              <a:gd name="connsiteY21" fmla="*/ 3723 h 10000"/>
              <a:gd name="connsiteX22" fmla="*/ 9463 w 10000"/>
              <a:gd name="connsiteY22" fmla="*/ 3987 h 10000"/>
              <a:gd name="connsiteX23" fmla="*/ 9622 w 10000"/>
              <a:gd name="connsiteY23" fmla="*/ 2143 h 10000"/>
              <a:gd name="connsiteX24" fmla="*/ 9424 w 10000"/>
              <a:gd name="connsiteY24" fmla="*/ 1704 h 10000"/>
              <a:gd name="connsiteX25" fmla="*/ 8509 w 10000"/>
              <a:gd name="connsiteY25" fmla="*/ 2450 h 10000"/>
              <a:gd name="connsiteX26" fmla="*/ 8529 w 10000"/>
              <a:gd name="connsiteY26" fmla="*/ 1309 h 10000"/>
              <a:gd name="connsiteX27" fmla="*/ 8907 w 10000"/>
              <a:gd name="connsiteY27" fmla="*/ 1616 h 10000"/>
              <a:gd name="connsiteX28" fmla="*/ 9424 w 10000"/>
              <a:gd name="connsiteY28" fmla="*/ 782 h 10000"/>
              <a:gd name="connsiteX29" fmla="*/ 8990 w 10000"/>
              <a:gd name="connsiteY29" fmla="*/ 0 h 10000"/>
              <a:gd name="connsiteX30" fmla="*/ 6166 w 10000"/>
              <a:gd name="connsiteY30" fmla="*/ 1530 h 10000"/>
              <a:gd name="connsiteX31" fmla="*/ 2575 w 10000"/>
              <a:gd name="connsiteY31" fmla="*/ 3154 h 10000"/>
              <a:gd name="connsiteX32" fmla="*/ 835 w 10000"/>
              <a:gd name="connsiteY32" fmla="*/ 7410 h 10000"/>
              <a:gd name="connsiteX33" fmla="*/ 338 w 10000"/>
              <a:gd name="connsiteY33" fmla="*/ 7454 h 10000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6958 w 10000"/>
              <a:gd name="connsiteY7" fmla="*/ 10000 h 10000"/>
              <a:gd name="connsiteX8" fmla="*/ 7972 w 10000"/>
              <a:gd name="connsiteY8" fmla="*/ 9298 h 10000"/>
              <a:gd name="connsiteX9" fmla="*/ 8529 w 10000"/>
              <a:gd name="connsiteY9" fmla="*/ 6620 h 10000"/>
              <a:gd name="connsiteX10" fmla="*/ 9523 w 10000"/>
              <a:gd name="connsiteY10" fmla="*/ 5874 h 10000"/>
              <a:gd name="connsiteX11" fmla="*/ 10000 w 10000"/>
              <a:gd name="connsiteY11" fmla="*/ 3942 h 10000"/>
              <a:gd name="connsiteX12" fmla="*/ 9980 w 10000"/>
              <a:gd name="connsiteY12" fmla="*/ 1572 h 10000"/>
              <a:gd name="connsiteX13" fmla="*/ 9841 w 10000"/>
              <a:gd name="connsiteY13" fmla="*/ 3547 h 10000"/>
              <a:gd name="connsiteX14" fmla="*/ 9305 w 10000"/>
              <a:gd name="connsiteY14" fmla="*/ 5171 h 10000"/>
              <a:gd name="connsiteX15" fmla="*/ 9085 w 10000"/>
              <a:gd name="connsiteY15" fmla="*/ 5040 h 10000"/>
              <a:gd name="connsiteX16" fmla="*/ 8350 w 10000"/>
              <a:gd name="connsiteY16" fmla="*/ 5479 h 10000"/>
              <a:gd name="connsiteX17" fmla="*/ 8350 w 10000"/>
              <a:gd name="connsiteY17" fmla="*/ 4952 h 10000"/>
              <a:gd name="connsiteX18" fmla="*/ 9085 w 10000"/>
              <a:gd name="connsiteY18" fmla="*/ 4425 h 10000"/>
              <a:gd name="connsiteX19" fmla="*/ 8410 w 10000"/>
              <a:gd name="connsiteY19" fmla="*/ 4250 h 10000"/>
              <a:gd name="connsiteX20" fmla="*/ 9165 w 10000"/>
              <a:gd name="connsiteY20" fmla="*/ 3723 h 10000"/>
              <a:gd name="connsiteX21" fmla="*/ 9463 w 10000"/>
              <a:gd name="connsiteY21" fmla="*/ 3987 h 10000"/>
              <a:gd name="connsiteX22" fmla="*/ 9622 w 10000"/>
              <a:gd name="connsiteY22" fmla="*/ 2143 h 10000"/>
              <a:gd name="connsiteX23" fmla="*/ 9424 w 10000"/>
              <a:gd name="connsiteY23" fmla="*/ 1704 h 10000"/>
              <a:gd name="connsiteX24" fmla="*/ 8509 w 10000"/>
              <a:gd name="connsiteY24" fmla="*/ 2450 h 10000"/>
              <a:gd name="connsiteX25" fmla="*/ 8529 w 10000"/>
              <a:gd name="connsiteY25" fmla="*/ 1309 h 10000"/>
              <a:gd name="connsiteX26" fmla="*/ 8907 w 10000"/>
              <a:gd name="connsiteY26" fmla="*/ 1616 h 10000"/>
              <a:gd name="connsiteX27" fmla="*/ 9424 w 10000"/>
              <a:gd name="connsiteY27" fmla="*/ 782 h 10000"/>
              <a:gd name="connsiteX28" fmla="*/ 8990 w 10000"/>
              <a:gd name="connsiteY28" fmla="*/ 0 h 10000"/>
              <a:gd name="connsiteX29" fmla="*/ 6166 w 10000"/>
              <a:gd name="connsiteY29" fmla="*/ 1530 h 10000"/>
              <a:gd name="connsiteX30" fmla="*/ 2575 w 10000"/>
              <a:gd name="connsiteY30" fmla="*/ 3154 h 10000"/>
              <a:gd name="connsiteX31" fmla="*/ 835 w 10000"/>
              <a:gd name="connsiteY31" fmla="*/ 7410 h 10000"/>
              <a:gd name="connsiteX32" fmla="*/ 338 w 10000"/>
              <a:gd name="connsiteY32" fmla="*/ 74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000" h="10000">
                <a:moveTo>
                  <a:pt x="338" y="7454"/>
                </a:moveTo>
                <a:cubicBezTo>
                  <a:pt x="225" y="8141"/>
                  <a:pt x="112" y="8829"/>
                  <a:pt x="0" y="9517"/>
                </a:cubicBezTo>
                <a:lnTo>
                  <a:pt x="1293" y="9254"/>
                </a:lnTo>
                <a:lnTo>
                  <a:pt x="1810" y="8288"/>
                </a:lnTo>
                <a:lnTo>
                  <a:pt x="3578" y="7278"/>
                </a:lnTo>
                <a:lnTo>
                  <a:pt x="4056" y="7849"/>
                </a:lnTo>
                <a:lnTo>
                  <a:pt x="5228" y="7454"/>
                </a:lnTo>
                <a:lnTo>
                  <a:pt x="6958" y="10000"/>
                </a:lnTo>
                <a:lnTo>
                  <a:pt x="7972" y="9298"/>
                </a:lnTo>
                <a:lnTo>
                  <a:pt x="8529" y="6620"/>
                </a:lnTo>
                <a:lnTo>
                  <a:pt x="9523" y="5874"/>
                </a:lnTo>
                <a:lnTo>
                  <a:pt x="10000" y="3942"/>
                </a:lnTo>
                <a:cubicBezTo>
                  <a:pt x="9993" y="3153"/>
                  <a:pt x="9987" y="2362"/>
                  <a:pt x="9980" y="1572"/>
                </a:cubicBezTo>
                <a:cubicBezTo>
                  <a:pt x="9934" y="2231"/>
                  <a:pt x="9887" y="2889"/>
                  <a:pt x="9841" y="3547"/>
                </a:cubicBezTo>
                <a:lnTo>
                  <a:pt x="9305" y="5171"/>
                </a:lnTo>
                <a:lnTo>
                  <a:pt x="9085" y="5040"/>
                </a:lnTo>
                <a:lnTo>
                  <a:pt x="8350" y="5479"/>
                </a:lnTo>
                <a:lnTo>
                  <a:pt x="8350" y="4952"/>
                </a:lnTo>
                <a:lnTo>
                  <a:pt x="9085" y="4425"/>
                </a:lnTo>
                <a:lnTo>
                  <a:pt x="8410" y="4250"/>
                </a:lnTo>
                <a:lnTo>
                  <a:pt x="9165" y="3723"/>
                </a:lnTo>
                <a:lnTo>
                  <a:pt x="9463" y="3987"/>
                </a:lnTo>
                <a:lnTo>
                  <a:pt x="9622" y="2143"/>
                </a:lnTo>
                <a:lnTo>
                  <a:pt x="9424" y="1704"/>
                </a:lnTo>
                <a:lnTo>
                  <a:pt x="8509" y="2450"/>
                </a:lnTo>
                <a:cubicBezTo>
                  <a:pt x="8516" y="2070"/>
                  <a:pt x="8522" y="1689"/>
                  <a:pt x="8529" y="1309"/>
                </a:cubicBezTo>
                <a:lnTo>
                  <a:pt x="8907" y="1616"/>
                </a:lnTo>
                <a:lnTo>
                  <a:pt x="9424" y="782"/>
                </a:lnTo>
                <a:lnTo>
                  <a:pt x="8990" y="0"/>
                </a:lnTo>
                <a:lnTo>
                  <a:pt x="6166" y="1530"/>
                </a:lnTo>
                <a:lnTo>
                  <a:pt x="2575" y="3154"/>
                </a:lnTo>
                <a:lnTo>
                  <a:pt x="835" y="7410"/>
                </a:lnTo>
                <a:lnTo>
                  <a:pt x="338" y="7454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grpSp>
        <p:nvGrpSpPr>
          <p:cNvPr id="66" name="Group 248"/>
          <p:cNvGrpSpPr>
            <a:grpSpLocks/>
          </p:cNvGrpSpPr>
          <p:nvPr/>
        </p:nvGrpSpPr>
        <p:grpSpPr bwMode="auto">
          <a:xfrm>
            <a:off x="2005362" y="1663462"/>
            <a:ext cx="6403975" cy="4160859"/>
            <a:chOff x="1796076" y="1647870"/>
            <a:chExt cx="6403951" cy="4161337"/>
          </a:xfrm>
        </p:grpSpPr>
        <p:sp>
          <p:nvSpPr>
            <p:cNvPr id="67" name="Rectangle 66"/>
            <p:cNvSpPr/>
            <p:nvPr/>
          </p:nvSpPr>
          <p:spPr bwMode="auto">
            <a:xfrm>
              <a:off x="3723165" y="5648850"/>
              <a:ext cx="273049" cy="160357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9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HI</a:t>
              </a:r>
            </a:p>
          </p:txBody>
        </p:sp>
        <p:grpSp>
          <p:nvGrpSpPr>
            <p:cNvPr id="68" name="Group 250"/>
            <p:cNvGrpSpPr>
              <a:grpSpLocks/>
            </p:cNvGrpSpPr>
            <p:nvPr/>
          </p:nvGrpSpPr>
          <p:grpSpPr bwMode="auto">
            <a:xfrm>
              <a:off x="1796076" y="1647870"/>
              <a:ext cx="6403951" cy="3537365"/>
              <a:chOff x="1796076" y="1647870"/>
              <a:chExt cx="6403951" cy="3537365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08812" y="1647870"/>
                <a:ext cx="311149" cy="13813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defRPr/>
                </a:pPr>
                <a:r>
                  <a:rPr lang="en-US" sz="9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/>
                  </a:rPr>
                  <a:t>WA</a:t>
                </a:r>
              </a:p>
            </p:txBody>
          </p:sp>
          <p:grpSp>
            <p:nvGrpSpPr>
              <p:cNvPr id="70" name="Group 252"/>
              <p:cNvGrpSpPr>
                <a:grpSpLocks/>
              </p:cNvGrpSpPr>
              <p:nvPr/>
            </p:nvGrpSpPr>
            <p:grpSpPr bwMode="auto">
              <a:xfrm>
                <a:off x="1796076" y="1649458"/>
                <a:ext cx="6403951" cy="3535777"/>
                <a:chOff x="1796076" y="1649458"/>
                <a:chExt cx="6403951" cy="3535777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6145810" y="3742037"/>
                  <a:ext cx="312736" cy="139717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900" b="1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/>
                    </a:rPr>
                    <a:t>TN</a:t>
                  </a:r>
                </a:p>
              </p:txBody>
            </p:sp>
            <p:grpSp>
              <p:nvGrpSpPr>
                <p:cNvPr id="72" name="Group 254"/>
                <p:cNvGrpSpPr>
                  <a:grpSpLocks/>
                </p:cNvGrpSpPr>
                <p:nvPr/>
              </p:nvGrpSpPr>
              <p:grpSpPr bwMode="auto">
                <a:xfrm>
                  <a:off x="1796076" y="1649458"/>
                  <a:ext cx="6403951" cy="3535777"/>
                  <a:chOff x="1442124" y="1462650"/>
                  <a:chExt cx="6403951" cy="3535777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897856" y="1676988"/>
                    <a:ext cx="312737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MT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554836" y="2013579"/>
                    <a:ext cx="312737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OR</a:t>
                    </a:r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294608" y="2235856"/>
                    <a:ext cx="312737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ID</a:t>
                    </a:r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3193130" y="2394625"/>
                    <a:ext cx="312737" cy="139717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WY</a:t>
                    </a:r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3253454" y="3110675"/>
                    <a:ext cx="312737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CO</a:t>
                    </a: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2547020" y="3005888"/>
                    <a:ext cx="312736" cy="139717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UT</a:t>
                    </a: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1861223" y="2816952"/>
                    <a:ext cx="311149" cy="139717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NV</a:t>
                    </a:r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1442124" y="3231340"/>
                    <a:ext cx="312736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latin typeface="Arial"/>
                      </a:rPr>
                      <a:t>CA</a:t>
                    </a:r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2507332" y="3837839"/>
                    <a:ext cx="312737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AZ</a:t>
                    </a: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3193130" y="3844190"/>
                    <a:ext cx="312737" cy="139717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NM</a:t>
                    </a:r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3996402" y="2685174"/>
                    <a:ext cx="312737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NE</a:t>
                    </a: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4259926" y="3231340"/>
                    <a:ext cx="312737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KS</a:t>
                    </a: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4348825" y="3718761"/>
                    <a:ext cx="311149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OK</a:t>
                    </a: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112289" y="4401469"/>
                    <a:ext cx="312736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TX</a:t>
                    </a:r>
                  </a:p>
                </p:txBody>
              </p:sp>
              <p:grpSp>
                <p:nvGrpSpPr>
                  <p:cNvPr id="87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3964652" y="1462650"/>
                    <a:ext cx="3881423" cy="3396075"/>
                    <a:chOff x="3964652" y="1462650"/>
                    <a:chExt cx="3881423" cy="3396075"/>
                  </a:xfrm>
                </p:grpSpPr>
                <p:sp>
                  <p:nvSpPr>
                    <p:cNvPr id="89" name="TextBox 88"/>
                    <p:cNvSpPr txBox="1"/>
                    <p:nvPr/>
                  </p:nvSpPr>
                  <p:spPr>
                    <a:xfrm>
                      <a:off x="7533338" y="1462650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ME</a:t>
                      </a:r>
                    </a:p>
                  </p:txBody>
                </p: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3964652" y="1684927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ND</a:t>
                      </a:r>
                    </a:p>
                  </p:txBody>
                </p:sp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3978940" y="2177112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SD</a:t>
                      </a:r>
                    </a:p>
                  </p:txBody>
                </p:sp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4644099" y="1950071"/>
                      <a:ext cx="312737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MN</a:t>
                      </a:r>
                    </a:p>
                  </p:txBody>
                </p:sp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5039386" y="4328436"/>
                      <a:ext cx="312736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LA</a:t>
                      </a:r>
                    </a:p>
                  </p:txBody>
                </p:sp>
                <p:sp>
                  <p:nvSpPr>
                    <p:cNvPr id="94" name="TextBox 93"/>
                    <p:cNvSpPr txBox="1"/>
                    <p:nvPr/>
                  </p:nvSpPr>
                  <p:spPr>
                    <a:xfrm>
                      <a:off x="5004461" y="3780682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AR</a:t>
                      </a:r>
                    </a:p>
                  </p:txBody>
                </p:sp>
                <p:sp>
                  <p:nvSpPr>
                    <p:cNvPr id="95" name="TextBox 94"/>
                    <p:cNvSpPr txBox="1"/>
                    <p:nvPr/>
                  </p:nvSpPr>
                  <p:spPr>
                    <a:xfrm>
                      <a:off x="4956836" y="3199586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MO</a:t>
                      </a:r>
                    </a:p>
                  </p:txBody>
                </p:sp>
                <p:sp>
                  <p:nvSpPr>
                    <p:cNvPr id="96" name="TextBox 95"/>
                    <p:cNvSpPr txBox="1"/>
                    <p:nvPr/>
                  </p:nvSpPr>
                  <p:spPr>
                    <a:xfrm>
                      <a:off x="4869524" y="2589912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IA</a:t>
                      </a:r>
                    </a:p>
                  </p:txBody>
                </p:sp>
                <p:sp>
                  <p:nvSpPr>
                    <p:cNvPr id="97" name="TextBox 96"/>
                    <p:cNvSpPr txBox="1"/>
                    <p:nvPr/>
                  </p:nvSpPr>
                  <p:spPr>
                    <a:xfrm>
                      <a:off x="5201310" y="2119955"/>
                      <a:ext cx="311149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WI</a:t>
                      </a:r>
                    </a:p>
                  </p:txBody>
                </p:sp>
                <p:sp>
                  <p:nvSpPr>
                    <p:cNvPr id="98" name="TextBox 97"/>
                    <p:cNvSpPr txBox="1"/>
                    <p:nvPr/>
                  </p:nvSpPr>
                  <p:spPr>
                    <a:xfrm>
                      <a:off x="5815670" y="2278724"/>
                      <a:ext cx="312737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MI</a:t>
                      </a:r>
                    </a:p>
                  </p:txBody>
                </p:sp>
                <p:sp>
                  <p:nvSpPr>
                    <p:cNvPr id="99" name="TextBox 98"/>
                    <p:cNvSpPr txBox="1"/>
                    <p:nvPr/>
                  </p:nvSpPr>
                  <p:spPr>
                    <a:xfrm>
                      <a:off x="5347360" y="2829653"/>
                      <a:ext cx="312736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IL</a:t>
                      </a:r>
                    </a:p>
                  </p:txBody>
                </p:sp>
                <p:sp>
                  <p:nvSpPr>
                    <p:cNvPr id="100" name="TextBox 99"/>
                    <p:cNvSpPr txBox="1"/>
                    <p:nvPr/>
                  </p:nvSpPr>
                  <p:spPr>
                    <a:xfrm>
                      <a:off x="5737883" y="2799488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IN</a:t>
                      </a:r>
                    </a:p>
                  </p:txBody>
                </p:sp>
                <p:sp>
                  <p:nvSpPr>
                    <p:cNvPr id="101" name="TextBox 100"/>
                    <p:cNvSpPr txBox="1"/>
                    <p:nvPr/>
                  </p:nvSpPr>
                  <p:spPr>
                    <a:xfrm>
                      <a:off x="6128407" y="2718515"/>
                      <a:ext cx="312736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OH</a:t>
                      </a:r>
                    </a:p>
                  </p:txBody>
                </p:sp>
                <p:sp>
                  <p:nvSpPr>
                    <p:cNvPr id="102" name="TextBox 101"/>
                    <p:cNvSpPr txBox="1"/>
                    <p:nvPr/>
                  </p:nvSpPr>
                  <p:spPr>
                    <a:xfrm>
                      <a:off x="6850716" y="2488300"/>
                      <a:ext cx="312737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PA</a:t>
                      </a:r>
                    </a:p>
                  </p:txBody>
                </p:sp>
                <p:sp>
                  <p:nvSpPr>
                    <p:cNvPr id="103" name="TextBox 102"/>
                    <p:cNvSpPr txBox="1"/>
                    <p:nvPr/>
                  </p:nvSpPr>
                  <p:spPr>
                    <a:xfrm>
                      <a:off x="7003115" y="2107253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NY</a:t>
                      </a:r>
                    </a:p>
                  </p:txBody>
                </p:sp>
                <p:sp>
                  <p:nvSpPr>
                    <p:cNvPr id="104" name="TextBox 103"/>
                    <p:cNvSpPr txBox="1"/>
                    <p:nvPr/>
                  </p:nvSpPr>
                  <p:spPr>
                    <a:xfrm>
                      <a:off x="6437967" y="2966195"/>
                      <a:ext cx="312737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WV</a:t>
                      </a:r>
                    </a:p>
                  </p:txBody>
                </p:sp>
                <p:sp>
                  <p:nvSpPr>
                    <p:cNvPr id="105" name="TextBox 104"/>
                    <p:cNvSpPr txBox="1"/>
                    <p:nvPr/>
                  </p:nvSpPr>
                  <p:spPr>
                    <a:xfrm>
                      <a:off x="6012519" y="3192019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KY</a:t>
                      </a:r>
                    </a:p>
                  </p:txBody>
                </p:sp>
                <p:sp>
                  <p:nvSpPr>
                    <p:cNvPr id="106" name="TextBox 105"/>
                    <p:cNvSpPr txBox="1"/>
                    <p:nvPr/>
                  </p:nvSpPr>
                  <p:spPr>
                    <a:xfrm>
                      <a:off x="5415621" y="4087106"/>
                      <a:ext cx="312737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MS</a:t>
                      </a:r>
                    </a:p>
                  </p:txBody>
                </p:sp>
                <p:sp>
                  <p:nvSpPr>
                    <p:cNvPr id="107" name="TextBox 106"/>
                    <p:cNvSpPr txBox="1"/>
                    <p:nvPr/>
                  </p:nvSpPr>
                  <p:spPr>
                    <a:xfrm>
                      <a:off x="5829958" y="4037888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AL</a:t>
                      </a:r>
                    </a:p>
                  </p:txBody>
                </p:sp>
                <p:sp>
                  <p:nvSpPr>
                    <p:cNvPr id="108" name="TextBox 107"/>
                    <p:cNvSpPr txBox="1"/>
                    <p:nvPr/>
                  </p:nvSpPr>
                  <p:spPr>
                    <a:xfrm>
                      <a:off x="6288743" y="3999784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GA</a:t>
                      </a:r>
                    </a:p>
                  </p:txBody>
                </p:sp>
                <p:sp>
                  <p:nvSpPr>
                    <p:cNvPr id="109" name="TextBox 108"/>
                    <p:cNvSpPr txBox="1"/>
                    <p:nvPr/>
                  </p:nvSpPr>
                  <p:spPr>
                    <a:xfrm>
                      <a:off x="6645930" y="3748928"/>
                      <a:ext cx="312736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SC</a:t>
                      </a:r>
                    </a:p>
                  </p:txBody>
                </p:sp>
                <p:sp>
                  <p:nvSpPr>
                    <p:cNvPr id="110" name="TextBox 109"/>
                    <p:cNvSpPr txBox="1"/>
                    <p:nvPr/>
                  </p:nvSpPr>
                  <p:spPr>
                    <a:xfrm>
                      <a:off x="6803091" y="3439327"/>
                      <a:ext cx="311149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NC</a:t>
                      </a:r>
                      <a:endParaRPr lang="en-US" sz="900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p:txBody>
                </p:sp>
                <p:sp>
                  <p:nvSpPr>
                    <p:cNvPr id="111" name="TextBox 110"/>
                    <p:cNvSpPr txBox="1"/>
                    <p:nvPr/>
                  </p:nvSpPr>
                  <p:spPr>
                    <a:xfrm>
                      <a:off x="6728479" y="4720596"/>
                      <a:ext cx="311149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FL</a:t>
                      </a:r>
                    </a:p>
                  </p:txBody>
                </p:sp>
                <p:sp>
                  <p:nvSpPr>
                    <p:cNvPr id="112" name="TextBox 111"/>
                    <p:cNvSpPr txBox="1"/>
                    <p:nvPr/>
                  </p:nvSpPr>
                  <p:spPr>
                    <a:xfrm>
                      <a:off x="6831666" y="3074158"/>
                      <a:ext cx="311149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VA</a:t>
                      </a:r>
                    </a:p>
                  </p:txBody>
                </p:sp>
              </p:grpSp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2016667" y="4860298"/>
                    <a:ext cx="312736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rPr>
                      <a:t>AK</a:t>
                    </a:r>
                  </a:p>
                </p:txBody>
              </p:sp>
            </p:grpSp>
          </p:grpSp>
        </p:grp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Results First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 bwMode="auto">
          <a:xfrm>
            <a:off x="8179999" y="5175308"/>
            <a:ext cx="337288" cy="204352"/>
          </a:xfrm>
          <a:prstGeom prst="rect">
            <a:avLst/>
          </a:prstGeom>
          <a:solidFill>
            <a:schemeClr val="tx1">
              <a:lumMod val="5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DC</a:t>
            </a:r>
            <a:endParaRPr lang="en-US" sz="9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323385" y="2602755"/>
            <a:ext cx="956934" cy="227528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Santa Cruz</a:t>
            </a:r>
            <a:endParaRPr lang="en-US" sz="9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323385" y="2906118"/>
            <a:ext cx="956934" cy="20038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Fresno</a:t>
            </a:r>
            <a:endParaRPr lang="en-US" sz="9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323385" y="3479508"/>
            <a:ext cx="956934" cy="22389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Santa Barbara</a:t>
            </a:r>
            <a:endParaRPr lang="en-US" sz="9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cxnSp>
        <p:nvCxnSpPr>
          <p:cNvPr id="8" name="Straight Connector 7"/>
          <p:cNvCxnSpPr>
            <a:stCxn id="205" idx="3"/>
            <a:endCxn id="40" idx="32"/>
          </p:cNvCxnSpPr>
          <p:nvPr/>
        </p:nvCxnSpPr>
        <p:spPr>
          <a:xfrm>
            <a:off x="1280319" y="2716519"/>
            <a:ext cx="528353" cy="62709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06" idx="3"/>
            <a:endCxn id="80" idx="2"/>
          </p:cNvCxnSpPr>
          <p:nvPr/>
        </p:nvCxnSpPr>
        <p:spPr>
          <a:xfrm>
            <a:off x="1280319" y="3006309"/>
            <a:ext cx="881412" cy="56534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1280319" y="3311658"/>
            <a:ext cx="1037780" cy="4457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208" idx="3"/>
            <a:endCxn id="40" idx="18"/>
          </p:cNvCxnSpPr>
          <p:nvPr/>
        </p:nvCxnSpPr>
        <p:spPr>
          <a:xfrm>
            <a:off x="1280319" y="3591454"/>
            <a:ext cx="779611" cy="2535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 bwMode="auto">
          <a:xfrm>
            <a:off x="323385" y="3188546"/>
            <a:ext cx="956934" cy="205674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Kern</a:t>
            </a:r>
            <a:endParaRPr lang="en-US" sz="9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97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First in California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Fresno</a:t>
            </a:r>
          </a:p>
          <a:p>
            <a:r>
              <a:rPr lang="en-US" dirty="0"/>
              <a:t>Kern</a:t>
            </a:r>
          </a:p>
          <a:p>
            <a:r>
              <a:rPr lang="en-US" dirty="0"/>
              <a:t>Santa Barbara</a:t>
            </a:r>
          </a:p>
          <a:p>
            <a:r>
              <a:rPr lang="en-US" dirty="0"/>
              <a:t>Santa Cruz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19" y="1377272"/>
            <a:ext cx="5566906" cy="4834842"/>
          </a:xfrm>
          <a:prstGeom prst="rect">
            <a:avLst/>
          </a:prstGeom>
          <a:ln w="12700" cap="sq">
            <a:solidFill>
              <a:schemeClr val="tx1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211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ults First - 2016">
  <a:themeElements>
    <a:clrScheme name="PEW 2012">
      <a:dk1>
        <a:sysClr val="windowText" lastClr="000000"/>
      </a:dk1>
      <a:lt1>
        <a:sysClr val="window" lastClr="FFFFFF"/>
      </a:lt1>
      <a:dk2>
        <a:srgbClr val="005195"/>
      </a:dk2>
      <a:lt2>
        <a:srgbClr val="53BCEB"/>
      </a:lt2>
      <a:accent1>
        <a:srgbClr val="6D952B"/>
      </a:accent1>
      <a:accent2>
        <a:srgbClr val="DE4561"/>
      </a:accent2>
      <a:accent3>
        <a:srgbClr val="F37021"/>
      </a:accent3>
      <a:accent4>
        <a:srgbClr val="CD9803"/>
      </a:accent4>
      <a:accent5>
        <a:srgbClr val="E7CF00"/>
      </a:accent5>
      <a:accent6>
        <a:srgbClr val="473D75"/>
      </a:accent6>
      <a:hlink>
        <a:srgbClr val="FFF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rIns="0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CS Blank - Solid Blue">
  <a:themeElements>
    <a:clrScheme name="PEW 2012">
      <a:dk1>
        <a:sysClr val="windowText" lastClr="000000"/>
      </a:dk1>
      <a:lt1>
        <a:sysClr val="window" lastClr="FFFFFF"/>
      </a:lt1>
      <a:dk2>
        <a:srgbClr val="005195"/>
      </a:dk2>
      <a:lt2>
        <a:srgbClr val="53BCEB"/>
      </a:lt2>
      <a:accent1>
        <a:srgbClr val="6D952B"/>
      </a:accent1>
      <a:accent2>
        <a:srgbClr val="DE4561"/>
      </a:accent2>
      <a:accent3>
        <a:srgbClr val="F37021"/>
      </a:accent3>
      <a:accent4>
        <a:srgbClr val="CD9803"/>
      </a:accent4>
      <a:accent5>
        <a:srgbClr val="E7CF00"/>
      </a:accent5>
      <a:accent6>
        <a:srgbClr val="473D75"/>
      </a:accent6>
      <a:hlink>
        <a:srgbClr val="FFF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24860</TotalTime>
  <Words>184</Words>
  <Application>Microsoft Office PowerPoint</Application>
  <PresentationFormat>On-screen Show (4:3)</PresentationFormat>
  <Paragraphs>97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Results First - 2016</vt:lpstr>
      <vt:lpstr>PCS Blank - Solid Blue</vt:lpstr>
      <vt:lpstr> Safety Up, Costs Down: Putting Results First </vt:lpstr>
      <vt:lpstr>Overview </vt:lpstr>
      <vt:lpstr>PowerPoint Presentation</vt:lpstr>
      <vt:lpstr>The Results First Approach: Bring Evidence into the Process   </vt:lpstr>
      <vt:lpstr>Results First Policy Areas</vt:lpstr>
      <vt:lpstr>Participation in Results First</vt:lpstr>
      <vt:lpstr>Results First in California</vt:lpstr>
    </vt:vector>
  </TitlesOfParts>
  <Company>The Pew Charitable Trusts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First</dc:title>
  <dc:creator>Condor Communications</dc:creator>
  <dc:description>www.condorcom.com</dc:description>
  <cp:lastModifiedBy>Michael Sweet</cp:lastModifiedBy>
  <cp:revision>1171</cp:revision>
  <cp:lastPrinted>2016-03-21T19:49:24Z</cp:lastPrinted>
  <dcterms:created xsi:type="dcterms:W3CDTF">2010-05-04T15:16:35Z</dcterms:created>
  <dcterms:modified xsi:type="dcterms:W3CDTF">2016-05-11T20:44:09Z</dcterms:modified>
</cp:coreProperties>
</file>