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78" r:id="rId2"/>
    <p:sldId id="379" r:id="rId3"/>
    <p:sldId id="380" r:id="rId4"/>
    <p:sldId id="381" r:id="rId5"/>
    <p:sldId id="382" r:id="rId6"/>
    <p:sldId id="383" r:id="rId7"/>
    <p:sldId id="376" r:id="rId8"/>
    <p:sldId id="346" r:id="rId9"/>
    <p:sldId id="373" r:id="rId10"/>
    <p:sldId id="377" r:id="rId11"/>
    <p:sldId id="375" r:id="rId12"/>
    <p:sldId id="374" r:id="rId13"/>
  </p:sldIdLst>
  <p:sldSz cx="9144000" cy="6858000" type="screen4x3"/>
  <p:notesSz cx="7077075" cy="9418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333333"/>
    <a:srgbClr val="0050AA"/>
    <a:srgbClr val="009DD9"/>
    <a:srgbClr val="D21034"/>
    <a:srgbClr val="0032AA"/>
    <a:srgbClr val="EAEAEA"/>
    <a:srgbClr val="D1F2FF"/>
    <a:srgbClr val="892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591" autoAdjust="0"/>
    <p:restoredTop sz="97330" autoAdjust="0"/>
  </p:normalViewPr>
  <p:slideViewPr>
    <p:cSldViewPr>
      <p:cViewPr>
        <p:scale>
          <a:sx n="80" d="100"/>
          <a:sy n="80" d="100"/>
        </p:scale>
        <p:origin x="-1860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796" y="-120"/>
      </p:cViewPr>
      <p:guideLst>
        <p:guide orient="horz" pos="2967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932"/>
          </a:xfrm>
          <a:prstGeom prst="rect">
            <a:avLst/>
          </a:prstGeom>
        </p:spPr>
        <p:txBody>
          <a:bodyPr vert="horz" lIns="94256" tIns="47128" rIns="94256" bIns="471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70932"/>
          </a:xfrm>
          <a:prstGeom prst="rect">
            <a:avLst/>
          </a:prstGeom>
        </p:spPr>
        <p:txBody>
          <a:bodyPr vert="horz" lIns="94256" tIns="47128" rIns="94256" bIns="47128" rtlCol="0"/>
          <a:lstStyle>
            <a:lvl1pPr algn="r">
              <a:defRPr sz="1200"/>
            </a:lvl1pPr>
          </a:lstStyle>
          <a:p>
            <a:fld id="{A3A7872B-4E7B-4662-84F6-EDCBF41F8030}" type="datetimeFigureOut">
              <a:rPr lang="en-US" smtClean="0"/>
              <a:pPr/>
              <a:t>12/13/2012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46071"/>
            <a:ext cx="3066733" cy="470932"/>
          </a:xfrm>
          <a:prstGeom prst="rect">
            <a:avLst/>
          </a:prstGeom>
        </p:spPr>
        <p:txBody>
          <a:bodyPr vert="horz" lIns="94256" tIns="47128" rIns="94256" bIns="471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946071"/>
            <a:ext cx="3066733" cy="470932"/>
          </a:xfrm>
          <a:prstGeom prst="rect">
            <a:avLst/>
          </a:prstGeom>
        </p:spPr>
        <p:txBody>
          <a:bodyPr vert="horz" lIns="94256" tIns="47128" rIns="94256" bIns="47128" rtlCol="0" anchor="b"/>
          <a:lstStyle>
            <a:lvl1pPr algn="r">
              <a:defRPr sz="1200"/>
            </a:lvl1pPr>
          </a:lstStyle>
          <a:p>
            <a:fld id="{3C9C0DD4-3656-423A-B997-5DA23A0E02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9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932"/>
          </a:xfrm>
          <a:prstGeom prst="rect">
            <a:avLst/>
          </a:prstGeom>
        </p:spPr>
        <p:txBody>
          <a:bodyPr vert="horz" lIns="94256" tIns="47128" rIns="94256" bIns="471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70932"/>
          </a:xfrm>
          <a:prstGeom prst="rect">
            <a:avLst/>
          </a:prstGeom>
        </p:spPr>
        <p:txBody>
          <a:bodyPr vert="horz" lIns="94256" tIns="47128" rIns="94256" bIns="47128" rtlCol="0"/>
          <a:lstStyle>
            <a:lvl1pPr algn="r">
              <a:defRPr sz="1200"/>
            </a:lvl1pPr>
          </a:lstStyle>
          <a:p>
            <a:fld id="{BF951CB5-C12C-4323-9B9F-4BFEF8D7F435}" type="datetimeFigureOut">
              <a:rPr lang="en-US" smtClean="0"/>
              <a:pPr/>
              <a:t>12/13/2012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706438"/>
            <a:ext cx="4708525" cy="3532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56" tIns="47128" rIns="94256" bIns="471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73853"/>
            <a:ext cx="5661660" cy="4238387"/>
          </a:xfrm>
          <a:prstGeom prst="rect">
            <a:avLst/>
          </a:prstGeom>
        </p:spPr>
        <p:txBody>
          <a:bodyPr vert="horz" lIns="94256" tIns="47128" rIns="94256" bIns="471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46071"/>
            <a:ext cx="3066733" cy="470932"/>
          </a:xfrm>
          <a:prstGeom prst="rect">
            <a:avLst/>
          </a:prstGeom>
        </p:spPr>
        <p:txBody>
          <a:bodyPr vert="horz" lIns="94256" tIns="47128" rIns="94256" bIns="471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946071"/>
            <a:ext cx="3066733" cy="470932"/>
          </a:xfrm>
          <a:prstGeom prst="rect">
            <a:avLst/>
          </a:prstGeom>
        </p:spPr>
        <p:txBody>
          <a:bodyPr vert="horz" lIns="94256" tIns="47128" rIns="94256" bIns="47128" rtlCol="0" anchor="b"/>
          <a:lstStyle>
            <a:lvl1pPr algn="r">
              <a:defRPr sz="1200"/>
            </a:lvl1pPr>
          </a:lstStyle>
          <a:p>
            <a:fld id="{A4F691A8-45E6-43C0-9B0D-B2AE627A43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126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40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35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43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07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73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59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89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8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24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2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03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91A8-45E6-43C0-9B0D-B2AE627A43E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5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4800600"/>
            <a:ext cx="9144000" cy="762000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This text is commonly used to explain the purpose of the document and the big picture goals associated with this document.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63500">
            <a:solidFill>
              <a:srgbClr val="0032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3656012"/>
            <a:ext cx="9144000" cy="1588"/>
          </a:xfrm>
          <a:prstGeom prst="line">
            <a:avLst/>
          </a:prstGeom>
          <a:ln w="63500">
            <a:solidFill>
              <a:srgbClr val="0032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3581400"/>
            <a:ext cx="9144000" cy="1588"/>
          </a:xfrm>
          <a:prstGeom prst="line">
            <a:avLst/>
          </a:prstGeom>
          <a:ln w="12700">
            <a:solidFill>
              <a:srgbClr val="D2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0" y="914400"/>
            <a:ext cx="9144000" cy="1588"/>
          </a:xfrm>
          <a:prstGeom prst="line">
            <a:avLst/>
          </a:prstGeom>
          <a:ln w="12700">
            <a:solidFill>
              <a:srgbClr val="D2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6553200" y="5943600"/>
            <a:ext cx="2438400" cy="381000"/>
          </a:xfrm>
        </p:spPr>
        <p:txBody>
          <a:bodyPr/>
          <a:lstStyle>
            <a:lvl1pPr>
              <a:buNone/>
              <a:defRPr sz="1600" b="1" baseline="0"/>
            </a:lvl1pPr>
          </a:lstStyle>
          <a:p>
            <a:pPr lvl="0"/>
            <a:r>
              <a:rPr lang="en-US" dirty="0" smtClean="0"/>
              <a:t>Click to add date </a:t>
            </a:r>
            <a:endParaRPr lang="en-US" dirty="0"/>
          </a:p>
        </p:txBody>
      </p:sp>
    </p:spTree>
  </p:cSld>
  <p:clrMapOvr>
    <a:masterClrMapping/>
  </p:clrMapOvr>
  <p:transition advTm="5000"/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/>
            </a:lvl1pPr>
            <a:lvl2pPr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2"/>
          <p:cNvSpPr>
            <a:spLocks noGrp="1"/>
          </p:cNvSpPr>
          <p:nvPr>
            <p:ph type="title"/>
          </p:nvPr>
        </p:nvSpPr>
        <p:spPr>
          <a:xfrm>
            <a:off x="152400" y="92075"/>
            <a:ext cx="7620000" cy="593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828800"/>
            <a:ext cx="4038600" cy="4267200"/>
          </a:xfrm>
        </p:spPr>
        <p:txBody>
          <a:bodyPr/>
          <a:lstStyle>
            <a:lvl1pPr>
              <a:defRPr sz="1800">
                <a:solidFill>
                  <a:srgbClr val="333333"/>
                </a:solidFill>
              </a:defRPr>
            </a:lvl1pPr>
            <a:lvl2pPr>
              <a:defRPr sz="1600">
                <a:solidFill>
                  <a:srgbClr val="333333"/>
                </a:solidFill>
              </a:defRPr>
            </a:lvl2pPr>
            <a:lvl3pPr>
              <a:defRPr sz="1400">
                <a:solidFill>
                  <a:srgbClr val="333333"/>
                </a:solidFill>
              </a:defRPr>
            </a:lvl3pPr>
            <a:lvl4pPr>
              <a:defRPr sz="1200">
                <a:solidFill>
                  <a:srgbClr val="333333"/>
                </a:solidFill>
              </a:defRPr>
            </a:lvl4pPr>
            <a:lvl5pPr>
              <a:defRPr sz="1200">
                <a:solidFill>
                  <a:srgbClr val="3333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828800"/>
            <a:ext cx="4038600" cy="4267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" y="990600"/>
            <a:ext cx="4040188" cy="76200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rgbClr val="009DD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340225" y="990600"/>
            <a:ext cx="4041775" cy="76200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rgbClr val="009DD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edit.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rot="5400000">
            <a:off x="1684338" y="3589337"/>
            <a:ext cx="5165725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2"/>
          <p:cNvSpPr>
            <a:spLocks noGrp="1"/>
          </p:cNvSpPr>
          <p:nvPr>
            <p:ph type="title"/>
          </p:nvPr>
        </p:nvSpPr>
        <p:spPr>
          <a:xfrm>
            <a:off x="152400" y="92075"/>
            <a:ext cx="8229600" cy="593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14400"/>
            <a:ext cx="8229600" cy="541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descr="chevron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0587" y="152400"/>
            <a:ext cx="481013" cy="533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6200" y="6553200"/>
            <a:ext cx="8991600" cy="1629"/>
          </a:xfrm>
          <a:prstGeom prst="line">
            <a:avLst/>
          </a:prstGeom>
          <a:ln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/>
          <p:cNvSpPr txBox="1">
            <a:spLocks/>
          </p:cNvSpPr>
          <p:nvPr/>
        </p:nvSpPr>
        <p:spPr>
          <a:xfrm>
            <a:off x="6934200" y="6553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E5441-4E11-442E-8D7D-A83EA9089E9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Date Placeholder 9"/>
          <p:cNvSpPr txBox="1">
            <a:spLocks/>
          </p:cNvSpPr>
          <p:nvPr/>
        </p:nvSpPr>
        <p:spPr>
          <a:xfrm>
            <a:off x="0" y="6553200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Chevron 2012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152400" y="92075"/>
            <a:ext cx="8229600" cy="593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ransition advTm="5000"/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386-kW Solar Parking Canopies at Yuba County Government Center</a:t>
            </a:r>
            <a:endParaRPr lang="en-US" sz="2400" dirty="0"/>
          </a:p>
        </p:txBody>
      </p:sp>
      <p:pic>
        <p:nvPicPr>
          <p:cNvPr id="1026" name="Picture 2" descr="C:\Users\ashj\Desktop\Photos for Ashu\Gov Center\Gov Center 1.JPG"/>
          <p:cNvPicPr>
            <a:picLocks noChangeAspect="1" noChangeArrowheads="1"/>
          </p:cNvPicPr>
          <p:nvPr/>
        </p:nvPicPr>
        <p:blipFill>
          <a:blip r:embed="rId3" cstate="print"/>
          <a:srcRect t="13017"/>
          <a:stretch>
            <a:fillRect/>
          </a:stretch>
        </p:blipFill>
        <p:spPr bwMode="auto">
          <a:xfrm>
            <a:off x="0" y="914400"/>
            <a:ext cx="9144000" cy="5940914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600-kW Cogeneration System at Kings County Government Center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r="498"/>
          <a:stretch>
            <a:fillRect/>
          </a:stretch>
        </p:blipFill>
        <p:spPr bwMode="auto">
          <a:xfrm>
            <a:off x="9" y="914399"/>
            <a:ext cx="9143991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126-kW Solar Parking Canopies at Kings County Hanford Library</a:t>
            </a:r>
            <a:endParaRPr lang="en-US" sz="2400" dirty="0"/>
          </a:p>
        </p:txBody>
      </p:sp>
      <p:pic>
        <p:nvPicPr>
          <p:cNvPr id="4098" name="Picture 2" descr="C:\Users\ashj\Documents\County of Kings Phase 3\PR Event\Kings_County_Photos\_MG_2938.jpg"/>
          <p:cNvPicPr>
            <a:picLocks noChangeAspect="1" noChangeArrowheads="1"/>
          </p:cNvPicPr>
          <p:nvPr/>
        </p:nvPicPr>
        <p:blipFill>
          <a:blip r:embed="rId3" cstate="print"/>
          <a:srcRect t="2500"/>
          <a:stretch>
            <a:fillRect/>
          </a:stretch>
        </p:blipFill>
        <p:spPr bwMode="auto">
          <a:xfrm>
            <a:off x="0" y="914400"/>
            <a:ext cx="9144000" cy="5943581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Energy Efficient Lighting at Kings County Hanford Library</a:t>
            </a:r>
            <a:endParaRPr lang="en-US" sz="2400" dirty="0"/>
          </a:p>
        </p:txBody>
      </p:sp>
      <p:pic>
        <p:nvPicPr>
          <p:cNvPr id="3074" name="Picture 2" descr="C:\Users\ashj\Documents\County of Kings Phase 3\PR Event\Kings_County_Photos\_MG_2807.jpg"/>
          <p:cNvPicPr>
            <a:picLocks noChangeAspect="1" noChangeArrowheads="1"/>
          </p:cNvPicPr>
          <p:nvPr/>
        </p:nvPicPr>
        <p:blipFill>
          <a:blip r:embed="rId3" cstate="print"/>
          <a:srcRect b="2500"/>
          <a:stretch>
            <a:fillRect/>
          </a:stretch>
        </p:blipFill>
        <p:spPr bwMode="auto">
          <a:xfrm>
            <a:off x="0" y="914400"/>
            <a:ext cx="9144000" cy="5943581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386-kW Solar Parking Canopies at Yuba County Government Center</a:t>
            </a:r>
            <a:endParaRPr lang="en-US" sz="2400" dirty="0"/>
          </a:p>
        </p:txBody>
      </p:sp>
      <p:pic>
        <p:nvPicPr>
          <p:cNvPr id="5122" name="Picture 2" descr="C:\Users\ashj\Desktop\Photos for Ashu\Gov Center\IMG_0586.JPG"/>
          <p:cNvPicPr>
            <a:picLocks noChangeAspect="1" noChangeArrowheads="1"/>
          </p:cNvPicPr>
          <p:nvPr/>
        </p:nvPicPr>
        <p:blipFill>
          <a:blip r:embed="rId3" cstate="print"/>
          <a:srcRect t="13017"/>
          <a:stretch>
            <a:fillRect/>
          </a:stretch>
        </p:blipFill>
        <p:spPr bwMode="auto">
          <a:xfrm>
            <a:off x="0" y="914400"/>
            <a:ext cx="9144000" cy="594087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212-kW Roof-mounted Solar System at Yuba County Government Center</a:t>
            </a:r>
            <a:endParaRPr lang="en-US" sz="2400" dirty="0"/>
          </a:p>
        </p:txBody>
      </p:sp>
      <p:pic>
        <p:nvPicPr>
          <p:cNvPr id="2050" name="Picture 2" descr="C:\Users\ashj\Desktop\Photos for Ashu\Gov Center\Gov Center 2.JPG"/>
          <p:cNvPicPr>
            <a:picLocks noChangeAspect="1" noChangeArrowheads="1"/>
          </p:cNvPicPr>
          <p:nvPr/>
        </p:nvPicPr>
        <p:blipFill>
          <a:blip r:embed="rId3" cstate="print"/>
          <a:srcRect t="13480"/>
          <a:stretch>
            <a:fillRect/>
          </a:stretch>
        </p:blipFill>
        <p:spPr bwMode="auto">
          <a:xfrm>
            <a:off x="0" y="924720"/>
            <a:ext cx="9144000" cy="593328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131-kW Solar Parking Canopies at Yuba County Packard Building</a:t>
            </a:r>
            <a:endParaRPr lang="en-US" sz="2400" dirty="0"/>
          </a:p>
        </p:txBody>
      </p:sp>
      <p:pic>
        <p:nvPicPr>
          <p:cNvPr id="4098" name="Picture 2" descr="C:\Users\ashj\Desktop\Photos for Ashu\Packard\DSCN0006.JPG"/>
          <p:cNvPicPr>
            <a:picLocks noChangeAspect="1" noChangeArrowheads="1"/>
          </p:cNvPicPr>
          <p:nvPr/>
        </p:nvPicPr>
        <p:blipFill>
          <a:blip r:embed="rId3" cstate="print"/>
          <a:srcRect t="7500"/>
          <a:stretch>
            <a:fillRect/>
          </a:stretch>
        </p:blipFill>
        <p:spPr bwMode="auto">
          <a:xfrm>
            <a:off x="0" y="914400"/>
            <a:ext cx="9144000" cy="593974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131-kW Solar Parking Canopies at Yuba County Packard Building</a:t>
            </a:r>
            <a:endParaRPr lang="en-US" sz="2400" dirty="0"/>
          </a:p>
        </p:txBody>
      </p:sp>
      <p:pic>
        <p:nvPicPr>
          <p:cNvPr id="6146" name="Picture 2" descr="C:\Users\ashj\Desktop\Photos for Ashu\Packard\DSCN0007.JPG"/>
          <p:cNvPicPr>
            <a:picLocks noChangeAspect="1" noChangeArrowheads="1"/>
          </p:cNvPicPr>
          <p:nvPr/>
        </p:nvPicPr>
        <p:blipFill>
          <a:blip r:embed="rId3" cstate="print"/>
          <a:srcRect t="13500"/>
          <a:stretch>
            <a:fillRect/>
          </a:stretch>
        </p:blipFill>
        <p:spPr bwMode="auto">
          <a:xfrm>
            <a:off x="0" y="925830"/>
            <a:ext cx="9144000" cy="593217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430-kW Roof-mounted Solar System at Yuba County Packard Building</a:t>
            </a:r>
            <a:endParaRPr lang="en-US" sz="2400" dirty="0"/>
          </a:p>
        </p:txBody>
      </p:sp>
      <p:pic>
        <p:nvPicPr>
          <p:cNvPr id="3074" name="Picture 2" descr="C:\Users\ashj\Desktop\Photos for Ashu\Packard\DSCN0020.JPG"/>
          <p:cNvPicPr>
            <a:picLocks noChangeAspect="1" noChangeArrowheads="1"/>
          </p:cNvPicPr>
          <p:nvPr/>
        </p:nvPicPr>
        <p:blipFill>
          <a:blip r:embed="rId3" cstate="print"/>
          <a:srcRect t="13500"/>
          <a:stretch>
            <a:fillRect/>
          </a:stretch>
        </p:blipFill>
        <p:spPr bwMode="auto">
          <a:xfrm>
            <a:off x="0" y="925830"/>
            <a:ext cx="9144000" cy="593217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378-kW Solar Parking Canopies at Kings County Government Center</a:t>
            </a:r>
            <a:endParaRPr lang="en-US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3907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New Central Heating and Cooling Plant for Kings County Government Center</a:t>
            </a:r>
            <a:endParaRPr lang="en-US" sz="2400" dirty="0"/>
          </a:p>
        </p:txBody>
      </p:sp>
      <p:pic>
        <p:nvPicPr>
          <p:cNvPr id="1026" name="Picture 2" descr="C:\Users\ashj\Documents\County of Kings Phase 3\PR Event\Kings_County_Photos\_MG_2132.jpg"/>
          <p:cNvPicPr>
            <a:picLocks noChangeAspect="1" noChangeArrowheads="1"/>
          </p:cNvPicPr>
          <p:nvPr/>
        </p:nvPicPr>
        <p:blipFill>
          <a:blip r:embed="rId3" cstate="print"/>
          <a:srcRect b="2500"/>
          <a:stretch>
            <a:fillRect/>
          </a:stretch>
        </p:blipFill>
        <p:spPr bwMode="auto">
          <a:xfrm>
            <a:off x="0" y="914400"/>
            <a:ext cx="9144000" cy="5943581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New Central Heating and Cooling Plant for Kings County Government Center</a:t>
            </a:r>
            <a:endParaRPr lang="en-US" sz="2400" dirty="0"/>
          </a:p>
        </p:txBody>
      </p:sp>
      <p:pic>
        <p:nvPicPr>
          <p:cNvPr id="2050" name="Picture 2" descr="C:\Users\ashj\Documents\County of Kings Phase 3\PR Event\Kings_County_Photos\_MG_2159.jpg"/>
          <p:cNvPicPr>
            <a:picLocks noChangeAspect="1" noChangeArrowheads="1"/>
          </p:cNvPicPr>
          <p:nvPr/>
        </p:nvPicPr>
        <p:blipFill>
          <a:blip r:embed="rId3" cstate="print"/>
          <a:srcRect b="2500"/>
          <a:stretch>
            <a:fillRect/>
          </a:stretch>
        </p:blipFill>
        <p:spPr bwMode="auto">
          <a:xfrm>
            <a:off x="0" y="914400"/>
            <a:ext cx="9144000" cy="5943581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ategy and Marketing Team Template">
  <a:themeElements>
    <a:clrScheme name="Chevron Color Palette">
      <a:dk1>
        <a:srgbClr val="333333"/>
      </a:dk1>
      <a:lt1>
        <a:srgbClr val="FFFFFF"/>
      </a:lt1>
      <a:dk2>
        <a:srgbClr val="0050AA"/>
      </a:dk2>
      <a:lt2>
        <a:srgbClr val="009DD9"/>
      </a:lt2>
      <a:accent1>
        <a:srgbClr val="6EA20A"/>
      </a:accent1>
      <a:accent2>
        <a:srgbClr val="F08400"/>
      </a:accent2>
      <a:accent3>
        <a:srgbClr val="FFD200"/>
      </a:accent3>
      <a:accent4>
        <a:srgbClr val="892034"/>
      </a:accent4>
      <a:accent5>
        <a:srgbClr val="CCD2E6"/>
      </a:accent5>
      <a:accent6>
        <a:srgbClr val="E3EBC7"/>
      </a:accent6>
      <a:hlink>
        <a:srgbClr val="0050AA"/>
      </a:hlink>
      <a:folHlink>
        <a:srgbClr val="523A5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Strategy and Marketing Team Template</Template>
  <TotalTime>3995</TotalTime>
  <Words>122</Words>
  <Application>Microsoft Office PowerPoint</Application>
  <PresentationFormat>On-screen Show (4:3)</PresentationFormat>
  <Paragraphs>24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Strategy and Marketing Team Template</vt:lpstr>
      <vt:lpstr>386-kW Solar Parking Canopies at Yuba County Government Center</vt:lpstr>
      <vt:lpstr>386-kW Solar Parking Canopies at Yuba County Government Center</vt:lpstr>
      <vt:lpstr>212-kW Roof-mounted Solar System at Yuba County Government Center</vt:lpstr>
      <vt:lpstr>131-kW Solar Parking Canopies at Yuba County Packard Building</vt:lpstr>
      <vt:lpstr>131-kW Solar Parking Canopies at Yuba County Packard Building</vt:lpstr>
      <vt:lpstr>430-kW Roof-mounted Solar System at Yuba County Packard Building</vt:lpstr>
      <vt:lpstr>378-kW Solar Parking Canopies at Kings County Government Center</vt:lpstr>
      <vt:lpstr>New Central Heating and Cooling Plant for Kings County Government Center</vt:lpstr>
      <vt:lpstr>New Central Heating and Cooling Plant for Kings County Government Center</vt:lpstr>
      <vt:lpstr>600-kW Cogeneration System at Kings County Government Center</vt:lpstr>
      <vt:lpstr>126-kW Solar Parking Canopies at Kings County Hanford Library</vt:lpstr>
      <vt:lpstr>Energy Efficient Lighting at Kings County Hanford Library</vt:lpstr>
    </vt:vector>
  </TitlesOfParts>
  <Company>Chevron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Monte Union High School District  Energy Infrastructure Improvements  March 3, 2010</dc:title>
  <dc:creator>Annie Morse</dc:creator>
  <cp:lastModifiedBy>Nancy Parrish</cp:lastModifiedBy>
  <cp:revision>271</cp:revision>
  <dcterms:created xsi:type="dcterms:W3CDTF">2010-02-25T00:32:34Z</dcterms:created>
  <dcterms:modified xsi:type="dcterms:W3CDTF">2012-12-13T17:24:43Z</dcterms:modified>
</cp:coreProperties>
</file>