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3E3E72-038B-4215-9515-7DBF94ED8894}" v="2" dt="2022-10-24T22:57:00.07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2" d="100"/>
          <a:sy n="82" d="100"/>
        </p:scale>
        <p:origin x="3376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1271682"/>
            <a:ext cx="4862947" cy="285064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48895" rIns="0" bIns="0" rtlCol="0">
            <a:spAutoFit/>
          </a:bodyPr>
          <a:lstStyle/>
          <a:p>
            <a:pPr marL="61594">
              <a:lnSpc>
                <a:spcPct val="100000"/>
              </a:lnSpc>
              <a:spcBef>
                <a:spcPts val="385"/>
              </a:spcBef>
            </a:pPr>
            <a:r>
              <a:rPr sz="1500" spc="-5" dirty="0">
                <a:solidFill>
                  <a:srgbClr val="FFFFFF"/>
                </a:solidFill>
                <a:latin typeface="Arial Black"/>
                <a:cs typeface="Arial Black"/>
              </a:rPr>
              <a:t>Avanzando San </a:t>
            </a:r>
            <a:r>
              <a:rPr sz="1500" dirty="0">
                <a:solidFill>
                  <a:srgbClr val="FFFFFF"/>
                </a:solidFill>
                <a:latin typeface="Arial Black"/>
                <a:cs typeface="Arial Black"/>
              </a:rPr>
              <a:t>Ysidro Community Land</a:t>
            </a:r>
            <a:r>
              <a:rPr sz="1500" spc="-5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Arial Black"/>
                <a:cs typeface="Arial Black"/>
              </a:rPr>
              <a:t>Trust</a:t>
            </a:r>
            <a:endParaRPr sz="1500" dirty="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2354" y="775274"/>
            <a:ext cx="914400" cy="91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993223" y="1712710"/>
            <a:ext cx="5785368" cy="32241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931501" y="4759959"/>
            <a:ext cx="26860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5" dirty="0">
                <a:latin typeface="Palatino Linotype"/>
                <a:cs typeface="Palatino Linotype"/>
              </a:rPr>
              <a:t>fig</a:t>
            </a:r>
            <a:r>
              <a:rPr sz="1100" spc="-100" dirty="0">
                <a:latin typeface="Palatino Linotype"/>
                <a:cs typeface="Palatino Linotype"/>
              </a:rPr>
              <a:t> </a:t>
            </a:r>
            <a:r>
              <a:rPr sz="1100" spc="-25" dirty="0">
                <a:latin typeface="Palatino Linotype"/>
                <a:cs typeface="Palatino Linotype"/>
              </a:rPr>
              <a:t>1</a:t>
            </a:r>
            <a:endParaRPr sz="1100" dirty="0"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02083" y="5052236"/>
            <a:ext cx="5785368" cy="39393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993224" y="5029200"/>
            <a:ext cx="5785367" cy="4038600"/>
          </a:xfrm>
          <a:custGeom>
            <a:avLst/>
            <a:gdLst/>
            <a:ahLst/>
            <a:cxnLst/>
            <a:rect l="l" t="t" r="r" b="b"/>
            <a:pathLst>
              <a:path w="3982720" h="2599690">
                <a:moveTo>
                  <a:pt x="0" y="0"/>
                </a:moveTo>
                <a:lnTo>
                  <a:pt x="0" y="2599567"/>
                </a:lnTo>
                <a:lnTo>
                  <a:pt x="3982176" y="2599567"/>
                </a:lnTo>
                <a:lnTo>
                  <a:pt x="3982176" y="0"/>
                </a:lnTo>
                <a:lnTo>
                  <a:pt x="0" y="0"/>
                </a:lnTo>
                <a:close/>
              </a:path>
            </a:pathLst>
          </a:custGeom>
          <a:ln w="7192">
            <a:solidFill>
              <a:srgbClr val="F2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947918" y="8911974"/>
            <a:ext cx="26860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5" dirty="0">
                <a:latin typeface="Palatino Linotype"/>
                <a:cs typeface="Palatino Linotype"/>
              </a:rPr>
              <a:t>fig</a:t>
            </a:r>
            <a:r>
              <a:rPr sz="1100" spc="-100" dirty="0">
                <a:latin typeface="Palatino Linotype"/>
                <a:cs typeface="Palatino Linotype"/>
              </a:rPr>
              <a:t> </a:t>
            </a:r>
            <a:r>
              <a:rPr sz="1100" spc="-25" dirty="0">
                <a:latin typeface="Palatino Linotype"/>
                <a:cs typeface="Palatino Linotype"/>
              </a:rPr>
              <a:t>2</a:t>
            </a:r>
            <a:endParaRPr sz="1100" dirty="0">
              <a:latin typeface="Palatino Linotype"/>
              <a:cs typeface="Palatino Linotype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D17100-F46C-ECEF-F25C-AED79D055273}"/>
              </a:ext>
            </a:extLst>
          </p:cNvPr>
          <p:cNvSpPr txBox="1"/>
          <p:nvPr/>
        </p:nvSpPr>
        <p:spPr>
          <a:xfrm>
            <a:off x="2074645" y="709254"/>
            <a:ext cx="36231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Community Land Trust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13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 Black</vt:lpstr>
      <vt:lpstr>Calibri</vt:lpstr>
      <vt:lpstr>Palatino Linotype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Avanzando CLT 1 pager-03.10.22</dc:title>
  <cp:lastModifiedBy>Lisa Cuestas</cp:lastModifiedBy>
  <cp:revision>2</cp:revision>
  <dcterms:created xsi:type="dcterms:W3CDTF">2022-10-24T22:55:15Z</dcterms:created>
  <dcterms:modified xsi:type="dcterms:W3CDTF">2022-10-24T23:29:56Z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2022-03-11T00:00:00Z</vt:filetime>
  </property>
  <property fmtid="{D5CDD505-2E9C-101B-9397-08002B2CF9AE}" pid="3" name="Creator">
    <vt:lpwstr>Pages</vt:lpwstr>
  </property>
  <property fmtid="{D5CDD505-2E9C-101B-9397-08002B2CF9AE}" pid="4" name="LastSaved">
    <vt:filetime>2022-10-24T00:00:00Z</vt:filetime>
  </property>
</Properties>
</file>